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3"/>
  </p:notesMasterIdLst>
  <p:sldIdLst>
    <p:sldId id="358"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0" userDrawn="1">
          <p15:clr>
            <a:srgbClr val="A4A3A4"/>
          </p15:clr>
        </p15:guide>
        <p15:guide id="3" orient="horz" pos="4955" userDrawn="1">
          <p15:clr>
            <a:srgbClr val="A4A3A4"/>
          </p15:clr>
        </p15:guide>
        <p15:guide id="4" pos="238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9FF"/>
    <a:srgbClr val="E5EEF7"/>
    <a:srgbClr val="005CAF"/>
    <a:srgbClr val="FF9900"/>
    <a:srgbClr val="E1F1FF"/>
    <a:srgbClr val="FDFDFD"/>
    <a:srgbClr val="FBFDFF"/>
    <a:srgbClr val="E4E2ED"/>
    <a:srgbClr val="C6C6C6"/>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6205C6-002B-4F72-80C3-E8CFC2BA829E}" v="2" dt="2026-01-06T02:43:46.12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autoAdjust="0"/>
    <p:restoredTop sz="92795" autoAdjust="0"/>
  </p:normalViewPr>
  <p:slideViewPr>
    <p:cSldViewPr>
      <p:cViewPr>
        <p:scale>
          <a:sx n="125" d="100"/>
          <a:sy n="125" d="100"/>
        </p:scale>
        <p:origin x="1152" y="-547"/>
      </p:cViewPr>
      <p:guideLst>
        <p:guide orient="horz" pos="1780"/>
        <p:guide orient="horz" pos="4955"/>
        <p:guide pos="2381"/>
      </p:guideLst>
    </p:cSldViewPr>
  </p:slideViewPr>
  <p:notesTextViewPr>
    <p:cViewPr>
      <p:scale>
        <a:sx n="100" d="100"/>
        <a:sy n="100" d="100"/>
      </p:scale>
      <p:origin x="0" y="0"/>
    </p:cViewPr>
  </p:notesTextViewPr>
  <p:sorterViewPr>
    <p:cViewPr>
      <p:scale>
        <a:sx n="100" d="100"/>
        <a:sy n="100" d="100"/>
      </p:scale>
      <p:origin x="0" y="-1248"/>
    </p:cViewPr>
  </p:sorterViewPr>
  <p:gridSpacing cx="36004" cy="36004"/>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13"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ac="http://schemas.microsoft.com/office/drawing/2013/main/command" xmlns:pc="http://schemas.microsoft.com/office/powerpoint/2013/main/command" xmlns:r="http://schemas.openxmlformats.org/officeDocument/2006/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49575" cy="496888"/>
          </a:xfrm>
          <a:prstGeom prst="rect">
            <a:avLst/>
          </a:prstGeom>
        </p:spPr>
        <p:txBody>
          <a:bodyPr vert="horz" lIns="91420" tIns="45710" rIns="91420" bIns="4571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56038" y="0"/>
            <a:ext cx="2949575" cy="496888"/>
          </a:xfrm>
          <a:prstGeom prst="rect">
            <a:avLst/>
          </a:prstGeom>
        </p:spPr>
        <p:txBody>
          <a:bodyPr vert="horz" lIns="91420" tIns="45710" rIns="91420" bIns="45710" rtlCol="0"/>
          <a:lstStyle>
            <a:lvl1pPr algn="r" fontAlgn="auto">
              <a:spcBef>
                <a:spcPts val="0"/>
              </a:spcBef>
              <a:spcAft>
                <a:spcPts val="0"/>
              </a:spcAft>
              <a:defRPr sz="1200">
                <a:latin typeface="+mn-lt"/>
                <a:ea typeface="+mn-ea"/>
              </a:defRPr>
            </a:lvl1pPr>
          </a:lstStyle>
          <a:p>
            <a:pPr>
              <a:defRPr/>
            </a:pPr>
            <a:fld id="{EFCDD667-C0D1-4F24-A2BA-DA4A0D61B7FB}" type="datetimeFigureOut">
              <a:rPr lang="ja-JP" altLang="en-US"/>
              <a:pPr>
                <a:defRPr/>
              </a:pPr>
              <a:t>2026/3/25</a:t>
            </a:fld>
            <a:endParaRPr lang="ja-JP" altLang="en-US"/>
          </a:p>
        </p:txBody>
      </p:sp>
      <p:sp>
        <p:nvSpPr>
          <p:cNvPr id="4" name="スライド イメージ プレースホルダ 3"/>
          <p:cNvSpPr>
            <a:spLocks noGrp="1" noRot="1" noChangeAspect="1"/>
          </p:cNvSpPr>
          <p:nvPr>
            <p:ph type="sldImg" idx="2"/>
          </p:nvPr>
        </p:nvSpPr>
        <p:spPr>
          <a:xfrm>
            <a:off x="2087563" y="746125"/>
            <a:ext cx="2633662" cy="3725863"/>
          </a:xfrm>
          <a:prstGeom prst="rect">
            <a:avLst/>
          </a:prstGeom>
          <a:noFill/>
          <a:ln w="12700">
            <a:solidFill>
              <a:prstClr val="black"/>
            </a:solidFill>
          </a:ln>
        </p:spPr>
        <p:txBody>
          <a:bodyPr vert="horz" lIns="91420" tIns="45710" rIns="91420" bIns="45710" rtlCol="0" anchor="ctr"/>
          <a:lstStyle/>
          <a:p>
            <a:pPr lvl="0"/>
            <a:endParaRPr lang="ja-JP" altLang="en-US" noProof="0"/>
          </a:p>
        </p:txBody>
      </p:sp>
      <p:sp>
        <p:nvSpPr>
          <p:cNvPr id="5" name="ノート プレースホルダ 4"/>
          <p:cNvSpPr>
            <a:spLocks noGrp="1"/>
          </p:cNvSpPr>
          <p:nvPr>
            <p:ph type="body" sz="quarter" idx="3"/>
          </p:nvPr>
        </p:nvSpPr>
        <p:spPr>
          <a:xfrm>
            <a:off x="681040" y="4721227"/>
            <a:ext cx="5445125" cy="4471988"/>
          </a:xfrm>
          <a:prstGeom prst="rect">
            <a:avLst/>
          </a:prstGeom>
        </p:spPr>
        <p:txBody>
          <a:bodyPr vert="horz" lIns="91420" tIns="45710" rIns="91420" bIns="4571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2" y="9440863"/>
            <a:ext cx="2949575" cy="496887"/>
          </a:xfrm>
          <a:prstGeom prst="rect">
            <a:avLst/>
          </a:prstGeom>
        </p:spPr>
        <p:txBody>
          <a:bodyPr vert="horz" lIns="91420" tIns="45710" rIns="91420" bIns="4571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56038" y="9440863"/>
            <a:ext cx="2949575" cy="496887"/>
          </a:xfrm>
          <a:prstGeom prst="rect">
            <a:avLst/>
          </a:prstGeom>
        </p:spPr>
        <p:txBody>
          <a:bodyPr vert="horz" lIns="91420" tIns="45710" rIns="91420" bIns="45710" rtlCol="0" anchor="b"/>
          <a:lstStyle>
            <a:lvl1pPr algn="r" fontAlgn="auto">
              <a:spcBef>
                <a:spcPts val="0"/>
              </a:spcBef>
              <a:spcAft>
                <a:spcPts val="0"/>
              </a:spcAft>
              <a:defRPr sz="1200">
                <a:latin typeface="+mn-lt"/>
                <a:ea typeface="+mn-ea"/>
              </a:defRPr>
            </a:lvl1pPr>
          </a:lstStyle>
          <a:p>
            <a:pPr>
              <a:defRPr/>
            </a:pPr>
            <a:fld id="{4FD50DAE-D9FA-4C1D-B58E-9A59EEBF9CBC}" type="slidenum">
              <a:rPr lang="ja-JP" altLang="en-US"/>
              <a:pPr>
                <a:defRPr/>
              </a:pPr>
              <a:t>‹#›</a:t>
            </a:fld>
            <a:endParaRPr lang="ja-JP" altLang="en-US"/>
          </a:p>
        </p:txBody>
      </p:sp>
    </p:spTree>
    <p:extLst>
      <p:ext uri="{BB962C8B-B14F-4D97-AF65-F5344CB8AC3E}">
        <p14:creationId xmlns:p14="http://schemas.microsoft.com/office/powerpoint/2010/main" val="36692979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306" kern="1200">
        <a:solidFill>
          <a:schemeClr val="tx1"/>
        </a:solidFill>
        <a:latin typeface="+mn-lt"/>
        <a:ea typeface="+mn-ea"/>
        <a:cs typeface="+mn-cs"/>
      </a:defRPr>
    </a:lvl1pPr>
    <a:lvl2pPr marL="497739" algn="l" rtl="0" eaLnBrk="0" fontAlgn="base" hangingPunct="0">
      <a:spcBef>
        <a:spcPct val="30000"/>
      </a:spcBef>
      <a:spcAft>
        <a:spcPct val="0"/>
      </a:spcAft>
      <a:defRPr kumimoji="1" sz="1306" kern="1200">
        <a:solidFill>
          <a:schemeClr val="tx1"/>
        </a:solidFill>
        <a:latin typeface="+mn-lt"/>
        <a:ea typeface="+mn-ea"/>
        <a:cs typeface="+mn-cs"/>
      </a:defRPr>
    </a:lvl2pPr>
    <a:lvl3pPr marL="995478" algn="l" rtl="0" eaLnBrk="0" fontAlgn="base" hangingPunct="0">
      <a:spcBef>
        <a:spcPct val="30000"/>
      </a:spcBef>
      <a:spcAft>
        <a:spcPct val="0"/>
      </a:spcAft>
      <a:defRPr kumimoji="1" sz="1306" kern="1200">
        <a:solidFill>
          <a:schemeClr val="tx1"/>
        </a:solidFill>
        <a:latin typeface="+mn-lt"/>
        <a:ea typeface="+mn-ea"/>
        <a:cs typeface="+mn-cs"/>
      </a:defRPr>
    </a:lvl3pPr>
    <a:lvl4pPr marL="1493217" algn="l" rtl="0" eaLnBrk="0" fontAlgn="base" hangingPunct="0">
      <a:spcBef>
        <a:spcPct val="30000"/>
      </a:spcBef>
      <a:spcAft>
        <a:spcPct val="0"/>
      </a:spcAft>
      <a:defRPr kumimoji="1" sz="1306" kern="1200">
        <a:solidFill>
          <a:schemeClr val="tx1"/>
        </a:solidFill>
        <a:latin typeface="+mn-lt"/>
        <a:ea typeface="+mn-ea"/>
        <a:cs typeface="+mn-cs"/>
      </a:defRPr>
    </a:lvl4pPr>
    <a:lvl5pPr marL="1990957" algn="l" rtl="0" eaLnBrk="0" fontAlgn="base" hangingPunct="0">
      <a:spcBef>
        <a:spcPct val="30000"/>
      </a:spcBef>
      <a:spcAft>
        <a:spcPct val="0"/>
      </a:spcAft>
      <a:defRPr kumimoji="1" sz="1306" kern="1200">
        <a:solidFill>
          <a:schemeClr val="tx1"/>
        </a:solidFill>
        <a:latin typeface="+mn-lt"/>
        <a:ea typeface="+mn-ea"/>
        <a:cs typeface="+mn-cs"/>
      </a:defRPr>
    </a:lvl5pPr>
    <a:lvl6pPr marL="2488695" algn="l" defTabSz="995478" rtl="0" eaLnBrk="1" latinLnBrk="0" hangingPunct="1">
      <a:defRPr kumimoji="1" sz="1306" kern="1200">
        <a:solidFill>
          <a:schemeClr val="tx1"/>
        </a:solidFill>
        <a:latin typeface="+mn-lt"/>
        <a:ea typeface="+mn-ea"/>
        <a:cs typeface="+mn-cs"/>
      </a:defRPr>
    </a:lvl6pPr>
    <a:lvl7pPr marL="2986435" algn="l" defTabSz="995478" rtl="0" eaLnBrk="1" latinLnBrk="0" hangingPunct="1">
      <a:defRPr kumimoji="1" sz="1306" kern="1200">
        <a:solidFill>
          <a:schemeClr val="tx1"/>
        </a:solidFill>
        <a:latin typeface="+mn-lt"/>
        <a:ea typeface="+mn-ea"/>
        <a:cs typeface="+mn-cs"/>
      </a:defRPr>
    </a:lvl7pPr>
    <a:lvl8pPr marL="3484174" algn="l" defTabSz="995478" rtl="0" eaLnBrk="1" latinLnBrk="0" hangingPunct="1">
      <a:defRPr kumimoji="1" sz="1306" kern="1200">
        <a:solidFill>
          <a:schemeClr val="tx1"/>
        </a:solidFill>
        <a:latin typeface="+mn-lt"/>
        <a:ea typeface="+mn-ea"/>
        <a:cs typeface="+mn-cs"/>
      </a:defRPr>
    </a:lvl8pPr>
    <a:lvl9pPr marL="3981914" algn="l" defTabSz="995478"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C41AA-2F97-8C6C-2DE2-A0C28A51979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42F5F5F-C200-2CDF-1D9A-106F8221DB38}"/>
              </a:ext>
            </a:extLst>
          </p:cNvPr>
          <p:cNvSpPr>
            <a:spLocks noGrp="1" noRot="1" noChangeAspect="1"/>
          </p:cNvSpPr>
          <p:nvPr>
            <p:ph type="sldImg"/>
          </p:nvPr>
        </p:nvSpPr>
        <p:spPr>
          <a:xfrm>
            <a:off x="2087563" y="746125"/>
            <a:ext cx="2633662" cy="3725863"/>
          </a:xfrm>
        </p:spPr>
      </p:sp>
      <p:sp>
        <p:nvSpPr>
          <p:cNvPr id="3" name="ノート プレースホルダー 2">
            <a:extLst>
              <a:ext uri="{FF2B5EF4-FFF2-40B4-BE49-F238E27FC236}">
                <a16:creationId xmlns:a16="http://schemas.microsoft.com/office/drawing/2014/main" id="{73413B4B-942D-6E8E-7188-6DE5673570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88D063A-02F7-965E-6046-EF98A5353935}"/>
              </a:ext>
            </a:extLst>
          </p:cNvPr>
          <p:cNvSpPr>
            <a:spLocks noGrp="1"/>
          </p:cNvSpPr>
          <p:nvPr>
            <p:ph type="sldNum" sz="quarter" idx="10"/>
          </p:nvPr>
        </p:nvSpPr>
        <p:spPr/>
        <p:txBody>
          <a:bodyPr/>
          <a:lstStyle/>
          <a:p>
            <a:pPr>
              <a:defRPr/>
            </a:pPr>
            <a:fld id="{4FD50DAE-D9FA-4C1D-B58E-9A59EEBF9CBC}" type="slidenum">
              <a:rPr lang="ja-JP" altLang="en-US" smtClean="0">
                <a:solidFill>
                  <a:prstClr val="black"/>
                </a:solidFill>
              </a:rPr>
              <a:pPr>
                <a:defRPr/>
              </a:pPr>
              <a:t>1</a:t>
            </a:fld>
            <a:endParaRPr lang="ja-JP" altLang="en-US">
              <a:solidFill>
                <a:prstClr val="black"/>
              </a:solidFill>
            </a:endParaRPr>
          </a:p>
        </p:txBody>
      </p:sp>
    </p:spTree>
    <p:extLst>
      <p:ext uri="{BB962C8B-B14F-4D97-AF65-F5344CB8AC3E}">
        <p14:creationId xmlns:p14="http://schemas.microsoft.com/office/powerpoint/2010/main" val="3723097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白紙">
    <p:spTree>
      <p:nvGrpSpPr>
        <p:cNvPr id="1" name=""/>
        <p:cNvGrpSpPr/>
        <p:nvPr/>
      </p:nvGrpSpPr>
      <p:grpSpPr>
        <a:xfrm>
          <a:off x="0" y="0"/>
          <a:ext cx="0" cy="0"/>
          <a:chOff x="0" y="0"/>
          <a:chExt cx="0" cy="0"/>
        </a:xfrm>
      </p:grpSpPr>
      <p:sp>
        <p:nvSpPr>
          <p:cNvPr id="2" name="スライド番号プレースホルダ 5">
            <a:extLst>
              <a:ext uri="{FF2B5EF4-FFF2-40B4-BE49-F238E27FC236}">
                <a16:creationId xmlns:a16="http://schemas.microsoft.com/office/drawing/2014/main" id="{3CFCC9D0-9A76-7E92-72C1-6D6E2B17ABA9}"/>
              </a:ext>
            </a:extLst>
          </p:cNvPr>
          <p:cNvSpPr>
            <a:spLocks noGrp="1"/>
          </p:cNvSpPr>
          <p:nvPr>
            <p:ph type="sldNum" sz="quarter" idx="4"/>
          </p:nvPr>
        </p:nvSpPr>
        <p:spPr>
          <a:xfrm>
            <a:off x="2897876" y="10313988"/>
            <a:ext cx="1763924" cy="377825"/>
          </a:xfrm>
          <a:prstGeom prst="rect">
            <a:avLst/>
          </a:prstGeom>
        </p:spPr>
        <p:txBody>
          <a:bodyPr vert="horz" lIns="91440" tIns="45720" rIns="91440" bIns="45720" rtlCol="0" anchor="ctr"/>
          <a:lstStyle>
            <a:lvl1pPr algn="ctr" fontAlgn="auto">
              <a:spcBef>
                <a:spcPts val="0"/>
              </a:spcBef>
              <a:spcAft>
                <a:spcPts val="0"/>
              </a:spcAft>
              <a:defRPr sz="1100" b="0">
                <a:solidFill>
                  <a:schemeClr val="tx1">
                    <a:tint val="75000"/>
                  </a:schemeClr>
                </a:solidFill>
                <a:latin typeface="BIZ UDPゴシック" panose="020B0400000000000000" pitchFamily="50" charset="-128"/>
                <a:ea typeface="BIZ UDPゴシック" panose="020B0400000000000000" pitchFamily="50" charset="-128"/>
              </a:defRPr>
            </a:lvl1pPr>
          </a:lstStyle>
          <a:p>
            <a:pPr>
              <a:defRPr/>
            </a:pPr>
            <a:fld id="{B84E1369-47A2-4319-BE3C-909AF31181CC}" type="slidenum">
              <a:rPr lang="ja-JP" altLang="en-US" smtClean="0"/>
              <a:pPr>
                <a:defRPr/>
              </a:pPr>
              <a:t>‹#›</a:t>
            </a:fld>
            <a:endParaRPr lang="ja-JP" altLang="en-US" dirty="0"/>
          </a:p>
        </p:txBody>
      </p:sp>
    </p:spTree>
    <p:extLst>
      <p:ext uri="{BB962C8B-B14F-4D97-AF65-F5344CB8AC3E}">
        <p14:creationId xmlns:p14="http://schemas.microsoft.com/office/powerpoint/2010/main" val="830581376"/>
      </p:ext>
    </p:extLst>
  </p:cSld>
  <p:clrMapOvr>
    <a:masterClrMapping/>
  </p:clrMapOvr>
  <p:extLst>
    <p:ext uri="{DCECCB84-F9BA-43D5-87BE-67443E8EF086}">
      <p15:sldGuideLst xmlns:p15="http://schemas.microsoft.com/office/powerpoint/2012/main">
        <p15:guide id="1" orient="horz" pos="3368">
          <p15:clr>
            <a:srgbClr val="FBAE40"/>
          </p15:clr>
        </p15:guide>
        <p15:guide id="2" pos="2381">
          <p15:clr>
            <a:srgbClr val="FBAE40"/>
          </p15:clr>
        </p15:guide>
        <p15:guide id="3" pos="249">
          <p15:clr>
            <a:srgbClr val="FBAE40"/>
          </p15:clr>
        </p15:guide>
        <p15:guide id="4" pos="4513">
          <p15:clr>
            <a:srgbClr val="FBAE40"/>
          </p15:clr>
        </p15:guide>
        <p15:guide id="5" orient="horz" pos="238">
          <p15:clr>
            <a:srgbClr val="FBAE40"/>
          </p15:clr>
        </p15:guide>
        <p15:guide id="6" orient="horz" pos="6497">
          <p15:clr>
            <a:srgbClr val="FBAE40"/>
          </p15:clr>
        </p15:guide>
        <p15:guide id="7" pos="2313" userDrawn="1">
          <p15:clr>
            <a:srgbClr val="FBAE40"/>
          </p15:clr>
        </p15:guide>
        <p15:guide id="8" pos="2449"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4333830"/>
      </p:ext>
    </p:extLst>
  </p:cSld>
  <p:clrMap bg1="lt1" tx1="dk1" bg2="lt2" tx2="dk2" accent1="accent1" accent2="accent2" accent3="accent3" accent4="accent4" accent5="accent5" accent6="accent6" hlink="hlink" folHlink="folHlink"/>
  <p:sldLayoutIdLst>
    <p:sldLayoutId id="2147483684" r:id="rId1"/>
  </p:sldLayoutIdLst>
  <p:hf hdr="0" ftr="0" dt="0"/>
  <p:txStyles>
    <p:titleStyle>
      <a:lvl1pPr algn="l" defTabSz="697779" rtl="0" eaLnBrk="1" latinLnBrk="0" hangingPunct="1">
        <a:lnSpc>
          <a:spcPct val="90000"/>
        </a:lnSpc>
        <a:spcBef>
          <a:spcPct val="0"/>
        </a:spcBef>
        <a:buNone/>
        <a:defRPr kumimoji="1" lang="en-US" altLang="en-US" sz="1384" b="1" i="0" kern="1200" spc="208" dirty="0">
          <a:solidFill>
            <a:schemeClr val="bg1"/>
          </a:solidFill>
          <a:latin typeface="Meiryo" panose="020B0604030504040204" pitchFamily="34" charset="-128"/>
          <a:ea typeface="Meiryo" panose="020B0604030504040204" pitchFamily="34" charset="-128"/>
          <a:cs typeface="+mn-cs"/>
        </a:defRPr>
      </a:lvl1pPr>
    </p:titleStyle>
    <p:bodyStyle>
      <a:lvl1pPr marL="138102" indent="-138102" algn="l" defTabSz="697779" rtl="0" eaLnBrk="1" latinLnBrk="0" hangingPunct="1">
        <a:lnSpc>
          <a:spcPct val="130000"/>
        </a:lnSpc>
        <a:spcBef>
          <a:spcPts val="763"/>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1pPr>
      <a:lvl2pPr marL="272570"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2pPr>
      <a:lvl3pPr marL="478512"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3pPr>
      <a:lvl4pPr marL="616614" indent="-138102"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4pPr>
      <a:lvl5pPr marL="751081" indent="-134468" algn="l" defTabSz="697779" rtl="0" eaLnBrk="1" latinLnBrk="0" hangingPunct="1">
        <a:lnSpc>
          <a:spcPct val="130000"/>
        </a:lnSpc>
        <a:spcBef>
          <a:spcPts val="382"/>
        </a:spcBef>
        <a:spcAft>
          <a:spcPts val="610"/>
        </a:spcAft>
        <a:buClr>
          <a:schemeClr val="tx2"/>
        </a:buClr>
        <a:buFont typeface="Arial" panose="020B0604020202020204" pitchFamily="34" charset="0"/>
        <a:buChar char="•"/>
        <a:defRPr kumimoji="1" sz="1068" b="0" i="0" kern="1200">
          <a:solidFill>
            <a:schemeClr val="tx1"/>
          </a:solidFill>
          <a:latin typeface="Meiryo" panose="020B0604030504040204" pitchFamily="34" charset="-128"/>
          <a:ea typeface="Meiryo" panose="020B0604030504040204" pitchFamily="34" charset="-128"/>
          <a:cs typeface="+mn-cs"/>
        </a:defRPr>
      </a:lvl5pPr>
      <a:lvl6pPr marL="191889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6pPr>
      <a:lvl7pPr marL="2267781"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7pPr>
      <a:lvl8pPr marL="2616670"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8pPr>
      <a:lvl9pPr marL="2965559" indent="-174445" algn="l" defTabSz="697779" rtl="0" eaLnBrk="1" latinLnBrk="0" hangingPunct="1">
        <a:lnSpc>
          <a:spcPct val="90000"/>
        </a:lnSpc>
        <a:spcBef>
          <a:spcPts val="382"/>
        </a:spcBef>
        <a:buFont typeface="Arial" panose="020B0604020202020204" pitchFamily="34" charset="0"/>
        <a:buChar char="•"/>
        <a:defRPr kumimoji="1" sz="1374" kern="1200">
          <a:solidFill>
            <a:schemeClr val="tx1"/>
          </a:solidFill>
          <a:latin typeface="+mn-lt"/>
          <a:ea typeface="+mn-ea"/>
          <a:cs typeface="+mn-cs"/>
        </a:defRPr>
      </a:lvl9pPr>
    </p:bodyStyle>
    <p:otherStyle>
      <a:defPPr>
        <a:defRPr lang="en-US"/>
      </a:defPPr>
      <a:lvl1pPr marL="0" algn="l" defTabSz="697779" rtl="0" eaLnBrk="1" latinLnBrk="0" hangingPunct="1">
        <a:defRPr kumimoji="1" sz="1374" kern="1200">
          <a:solidFill>
            <a:schemeClr val="tx1"/>
          </a:solidFill>
          <a:latin typeface="+mn-lt"/>
          <a:ea typeface="+mn-ea"/>
          <a:cs typeface="+mn-cs"/>
        </a:defRPr>
      </a:lvl1pPr>
      <a:lvl2pPr marL="348889" algn="l" defTabSz="697779" rtl="0" eaLnBrk="1" latinLnBrk="0" hangingPunct="1">
        <a:defRPr kumimoji="1" sz="1374" kern="1200">
          <a:solidFill>
            <a:schemeClr val="tx1"/>
          </a:solidFill>
          <a:latin typeface="+mn-lt"/>
          <a:ea typeface="+mn-ea"/>
          <a:cs typeface="+mn-cs"/>
        </a:defRPr>
      </a:lvl2pPr>
      <a:lvl3pPr marL="697779" algn="l" defTabSz="697779" rtl="0" eaLnBrk="1" latinLnBrk="0" hangingPunct="1">
        <a:defRPr kumimoji="1" sz="1374" kern="1200">
          <a:solidFill>
            <a:schemeClr val="tx1"/>
          </a:solidFill>
          <a:latin typeface="+mn-lt"/>
          <a:ea typeface="+mn-ea"/>
          <a:cs typeface="+mn-cs"/>
        </a:defRPr>
      </a:lvl3pPr>
      <a:lvl4pPr marL="1046668" algn="l" defTabSz="697779" rtl="0" eaLnBrk="1" latinLnBrk="0" hangingPunct="1">
        <a:defRPr kumimoji="1" sz="1374" kern="1200">
          <a:solidFill>
            <a:schemeClr val="tx1"/>
          </a:solidFill>
          <a:latin typeface="+mn-lt"/>
          <a:ea typeface="+mn-ea"/>
          <a:cs typeface="+mn-cs"/>
        </a:defRPr>
      </a:lvl4pPr>
      <a:lvl5pPr marL="1395557" algn="l" defTabSz="697779" rtl="0" eaLnBrk="1" latinLnBrk="0" hangingPunct="1">
        <a:defRPr kumimoji="1" sz="1374" kern="1200">
          <a:solidFill>
            <a:schemeClr val="tx1"/>
          </a:solidFill>
          <a:latin typeface="+mn-lt"/>
          <a:ea typeface="+mn-ea"/>
          <a:cs typeface="+mn-cs"/>
        </a:defRPr>
      </a:lvl5pPr>
      <a:lvl6pPr marL="1744447" algn="l" defTabSz="697779" rtl="0" eaLnBrk="1" latinLnBrk="0" hangingPunct="1">
        <a:defRPr kumimoji="1" sz="1374" kern="1200">
          <a:solidFill>
            <a:schemeClr val="tx1"/>
          </a:solidFill>
          <a:latin typeface="+mn-lt"/>
          <a:ea typeface="+mn-ea"/>
          <a:cs typeface="+mn-cs"/>
        </a:defRPr>
      </a:lvl6pPr>
      <a:lvl7pPr marL="2093336" algn="l" defTabSz="697779" rtl="0" eaLnBrk="1" latinLnBrk="0" hangingPunct="1">
        <a:defRPr kumimoji="1" sz="1374" kern="1200">
          <a:solidFill>
            <a:schemeClr val="tx1"/>
          </a:solidFill>
          <a:latin typeface="+mn-lt"/>
          <a:ea typeface="+mn-ea"/>
          <a:cs typeface="+mn-cs"/>
        </a:defRPr>
      </a:lvl7pPr>
      <a:lvl8pPr marL="2442225" algn="l" defTabSz="697779" rtl="0" eaLnBrk="1" latinLnBrk="0" hangingPunct="1">
        <a:defRPr kumimoji="1" sz="1374" kern="1200">
          <a:solidFill>
            <a:schemeClr val="tx1"/>
          </a:solidFill>
          <a:latin typeface="+mn-lt"/>
          <a:ea typeface="+mn-ea"/>
          <a:cs typeface="+mn-cs"/>
        </a:defRPr>
      </a:lvl8pPr>
      <a:lvl9pPr marL="2791115" algn="l" defTabSz="697779" rtl="0" eaLnBrk="1" latinLnBrk="0" hangingPunct="1">
        <a:defRPr kumimoji="1" sz="1374"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367" userDrawn="1">
          <p15:clr>
            <a:srgbClr val="F26B43"/>
          </p15:clr>
        </p15:guide>
        <p15:guide id="4" pos="2381" userDrawn="1">
          <p15:clr>
            <a:srgbClr val="F26B43"/>
          </p15:clr>
        </p15:guide>
        <p15:guide id="5" pos="249" userDrawn="1">
          <p15:clr>
            <a:srgbClr val="F26B43"/>
          </p15:clr>
        </p15:guide>
        <p15:guide id="6" pos="4513" userDrawn="1">
          <p15:clr>
            <a:srgbClr val="F26B43"/>
          </p15:clr>
        </p15:guide>
        <p15:guide id="7" orient="horz" pos="238" userDrawn="1">
          <p15:clr>
            <a:srgbClr val="F26B43"/>
          </p15:clr>
        </p15:guide>
        <p15:guide id="8" orient="horz" pos="6497" userDrawn="1">
          <p15:clr>
            <a:srgbClr val="F26B43"/>
          </p15:clr>
        </p15:guide>
        <p15:guide id="9" pos="385" userDrawn="1">
          <p15:clr>
            <a:srgbClr val="F26B43"/>
          </p15:clr>
        </p15:guide>
        <p15:guide id="10" pos="437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84949-430A-8E75-BFD6-793663F619F4}"/>
            </a:ext>
          </a:extLst>
        </p:cNvPr>
        <p:cNvGrpSpPr/>
        <p:nvPr/>
      </p:nvGrpSpPr>
      <p:grpSpPr>
        <a:xfrm>
          <a:off x="0" y="0"/>
          <a:ext cx="0" cy="0"/>
          <a:chOff x="0" y="0"/>
          <a:chExt cx="0" cy="0"/>
        </a:xfrm>
      </p:grpSpPr>
      <p:sp>
        <p:nvSpPr>
          <p:cNvPr id="48" name="正方形/長方形 47">
            <a:extLst>
              <a:ext uri="{FF2B5EF4-FFF2-40B4-BE49-F238E27FC236}">
                <a16:creationId xmlns:a16="http://schemas.microsoft.com/office/drawing/2014/main" id="{7DAEA486-3093-E2F5-E83F-243C9F17436A}"/>
              </a:ext>
            </a:extLst>
          </p:cNvPr>
          <p:cNvSpPr/>
          <p:nvPr/>
        </p:nvSpPr>
        <p:spPr>
          <a:xfrm>
            <a:off x="0" y="1343258"/>
            <a:ext cx="7549777" cy="855984"/>
          </a:xfrm>
          <a:prstGeom prst="rect">
            <a:avLst/>
          </a:prstGeom>
          <a:pattFill prst="ltUpDiag">
            <a:fgClr>
              <a:srgbClr val="D1E9FF"/>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grpSp>
        <p:nvGrpSpPr>
          <p:cNvPr id="43" name="グループ化 42">
            <a:extLst>
              <a:ext uri="{FF2B5EF4-FFF2-40B4-BE49-F238E27FC236}">
                <a16:creationId xmlns:a16="http://schemas.microsoft.com/office/drawing/2014/main" id="{9CF722A6-A36C-11FF-5655-9E8239A4BD46}"/>
              </a:ext>
            </a:extLst>
          </p:cNvPr>
          <p:cNvGrpSpPr/>
          <p:nvPr/>
        </p:nvGrpSpPr>
        <p:grpSpPr>
          <a:xfrm>
            <a:off x="1894146" y="9927301"/>
            <a:ext cx="1713247" cy="668369"/>
            <a:chOff x="2555701" y="9778003"/>
            <a:chExt cx="2232248" cy="913810"/>
          </a:xfrm>
        </p:grpSpPr>
        <p:pic>
          <p:nvPicPr>
            <p:cNvPr id="18" name="図 17">
              <a:extLst>
                <a:ext uri="{FF2B5EF4-FFF2-40B4-BE49-F238E27FC236}">
                  <a16:creationId xmlns:a16="http://schemas.microsoft.com/office/drawing/2014/main" id="{B67832C0-D75C-DB0F-7CBB-829F108432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55701" y="9882743"/>
              <a:ext cx="2160240" cy="709169"/>
            </a:xfrm>
            <a:prstGeom prst="rect">
              <a:avLst/>
            </a:prstGeom>
          </p:spPr>
        </p:pic>
        <p:sp>
          <p:nvSpPr>
            <p:cNvPr id="42" name="正方形/長方形 41">
              <a:extLst>
                <a:ext uri="{FF2B5EF4-FFF2-40B4-BE49-F238E27FC236}">
                  <a16:creationId xmlns:a16="http://schemas.microsoft.com/office/drawing/2014/main" id="{B06ECD74-DF73-03A3-49D2-A9F64D8F801E}"/>
                </a:ext>
              </a:extLst>
            </p:cNvPr>
            <p:cNvSpPr/>
            <p:nvPr/>
          </p:nvSpPr>
          <p:spPr>
            <a:xfrm>
              <a:off x="2555701" y="9778003"/>
              <a:ext cx="2232248" cy="9138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grpSp>
      <p:sp>
        <p:nvSpPr>
          <p:cNvPr id="39" name="テキスト ボックス 38">
            <a:extLst>
              <a:ext uri="{FF2B5EF4-FFF2-40B4-BE49-F238E27FC236}">
                <a16:creationId xmlns:a16="http://schemas.microsoft.com/office/drawing/2014/main" id="{B02B9B40-3ECC-B7F2-7632-37397FF08023}"/>
              </a:ext>
            </a:extLst>
          </p:cNvPr>
          <p:cNvSpPr txBox="1"/>
          <p:nvPr/>
        </p:nvSpPr>
        <p:spPr>
          <a:xfrm>
            <a:off x="611188" y="5527607"/>
            <a:ext cx="6337300" cy="678599"/>
          </a:xfrm>
          <a:prstGeom prst="rect">
            <a:avLst/>
          </a:prstGeom>
          <a:noFill/>
        </p:spPr>
        <p:txBody>
          <a:bodyPr wrap="square" lIns="0" tIns="49347" rIns="0" bIns="49347" rtlCol="0" anchor="t">
            <a:spAutoFit/>
          </a:bodyPr>
          <a:lstStyle/>
          <a:p>
            <a:pPr algn="just">
              <a:lnSpc>
                <a:spcPct val="120000"/>
              </a:lnSpc>
            </a:pPr>
            <a:r>
              <a:rPr kumimoji="1" lang="ja-JP" altLang="en-US" sz="1100" spc="80" dirty="0">
                <a:latin typeface="BIZ UDPゴシック" panose="020B0400000000000000" pitchFamily="50" charset="-128"/>
                <a:ea typeface="BIZ UDPゴシック" panose="020B0400000000000000" pitchFamily="50" charset="-128"/>
              </a:rPr>
              <a:t>オンライン資格確認未導入の医療機関、資格確認書を提示した患者が限度額適用区分情報の提供に不同意の場合や、患者からの限度額適用認定証等の提示がない場合等、所得区分が確認できない場合は、以下の取り扱いをお願いします。</a:t>
            </a:r>
          </a:p>
        </p:txBody>
      </p:sp>
      <p:cxnSp>
        <p:nvCxnSpPr>
          <p:cNvPr id="41" name="直線コネクタ 40">
            <a:extLst>
              <a:ext uri="{FF2B5EF4-FFF2-40B4-BE49-F238E27FC236}">
                <a16:creationId xmlns:a16="http://schemas.microsoft.com/office/drawing/2014/main" id="{DFC01F5C-4C9A-1E2B-EA9E-03E1CB01FE21}"/>
              </a:ext>
            </a:extLst>
          </p:cNvPr>
          <p:cNvCxnSpPr>
            <a:cxnSpLocks/>
          </p:cNvCxnSpPr>
          <p:nvPr/>
        </p:nvCxnSpPr>
        <p:spPr>
          <a:xfrm>
            <a:off x="399160" y="5461634"/>
            <a:ext cx="6765228" cy="0"/>
          </a:xfrm>
          <a:prstGeom prst="line">
            <a:avLst/>
          </a:prstGeom>
          <a:ln w="22225">
            <a:solidFill>
              <a:schemeClr val="accent1"/>
            </a:solidFill>
          </a:ln>
        </p:spPr>
        <p:style>
          <a:lnRef idx="2">
            <a:schemeClr val="accent1"/>
          </a:lnRef>
          <a:fillRef idx="0">
            <a:schemeClr val="accent1"/>
          </a:fillRef>
          <a:effectRef idx="1">
            <a:schemeClr val="accent1"/>
          </a:effectRef>
          <a:fontRef idx="minor">
            <a:schemeClr val="tx1"/>
          </a:fontRef>
        </p:style>
      </p:cxnSp>
      <p:sp>
        <p:nvSpPr>
          <p:cNvPr id="46" name="テキスト ボックス 45">
            <a:extLst>
              <a:ext uri="{FF2B5EF4-FFF2-40B4-BE49-F238E27FC236}">
                <a16:creationId xmlns:a16="http://schemas.microsoft.com/office/drawing/2014/main" id="{E06ED336-D482-69FE-D825-F1F21771C9DB}"/>
              </a:ext>
            </a:extLst>
          </p:cNvPr>
          <p:cNvSpPr txBox="1"/>
          <p:nvPr/>
        </p:nvSpPr>
        <p:spPr>
          <a:xfrm>
            <a:off x="399861" y="5057874"/>
            <a:ext cx="3153107" cy="403163"/>
          </a:xfrm>
          <a:prstGeom prst="rect">
            <a:avLst/>
          </a:prstGeom>
          <a:noFill/>
          <a:ln w="57150">
            <a:noFill/>
          </a:ln>
        </p:spPr>
        <p:txBody>
          <a:bodyPr wrap="square" lIns="0" tIns="77712" rIns="0" bIns="77712" rtlCol="0" anchor="ctr" anchorCtr="0">
            <a:spAutoFit/>
          </a:bodyPr>
          <a:lstStyle/>
          <a:p>
            <a:pPr defTabSz="493456">
              <a:defRPr/>
            </a:pPr>
            <a:r>
              <a:rPr kumimoji="1" lang="ja-JP" altLang="en-US" sz="1600" b="1" spc="120" dirty="0">
                <a:solidFill>
                  <a:schemeClr val="accent1"/>
                </a:solidFill>
                <a:latin typeface="BIZ UDPゴシック" panose="020B0400000000000000" pitchFamily="50" charset="-128"/>
                <a:ea typeface="BIZ UDPゴシック" panose="020B0400000000000000" pitchFamily="50" charset="-128"/>
              </a:rPr>
              <a:t>所得区分が確認できない場合</a:t>
            </a:r>
            <a:endParaRPr kumimoji="1" lang="en-US" altLang="ja-JP" sz="1600" b="1" spc="120" dirty="0">
              <a:solidFill>
                <a:schemeClr val="accent1"/>
              </a:solidFill>
              <a:latin typeface="BIZ UDPゴシック" panose="020B0400000000000000" pitchFamily="50" charset="-128"/>
              <a:ea typeface="BIZ UDPゴシック" panose="020B0400000000000000" pitchFamily="50" charset="-128"/>
            </a:endParaRPr>
          </a:p>
        </p:txBody>
      </p:sp>
      <p:graphicFrame>
        <p:nvGraphicFramePr>
          <p:cNvPr id="51" name="Table 2">
            <a:extLst>
              <a:ext uri="{FF2B5EF4-FFF2-40B4-BE49-F238E27FC236}">
                <a16:creationId xmlns:a16="http://schemas.microsoft.com/office/drawing/2014/main" id="{DAEBC57A-6308-3FE0-B25F-94D630D3103B}"/>
              </a:ext>
            </a:extLst>
          </p:cNvPr>
          <p:cNvGraphicFramePr>
            <a:graphicFrameLocks noGrp="1"/>
          </p:cNvGraphicFramePr>
          <p:nvPr>
            <p:extLst>
              <p:ext uri="{D42A27DB-BD31-4B8C-83A1-F6EECF244321}">
                <p14:modId xmlns:p14="http://schemas.microsoft.com/office/powerpoint/2010/main" val="2750399433"/>
              </p:ext>
            </p:extLst>
          </p:nvPr>
        </p:nvGraphicFramePr>
        <p:xfrm>
          <a:off x="611485" y="6298940"/>
          <a:ext cx="6337004" cy="725114"/>
        </p:xfrm>
        <a:graphic>
          <a:graphicData uri="http://schemas.openxmlformats.org/drawingml/2006/table">
            <a:tbl>
              <a:tblPr firstRow="1" bandRow="1">
                <a:tableStyleId>{5C22544A-7EE6-4342-B048-85BDC9FD1C3A}</a:tableStyleId>
              </a:tblPr>
              <a:tblGrid>
                <a:gridCol w="2700300">
                  <a:extLst>
                    <a:ext uri="{9D8B030D-6E8A-4147-A177-3AD203B41FA5}">
                      <a16:colId xmlns:a16="http://schemas.microsoft.com/office/drawing/2014/main" val="2953724988"/>
                    </a:ext>
                  </a:extLst>
                </a:gridCol>
                <a:gridCol w="1818352">
                  <a:extLst>
                    <a:ext uri="{9D8B030D-6E8A-4147-A177-3AD203B41FA5}">
                      <a16:colId xmlns:a16="http://schemas.microsoft.com/office/drawing/2014/main" val="384622261"/>
                    </a:ext>
                  </a:extLst>
                </a:gridCol>
                <a:gridCol w="1818352">
                  <a:extLst>
                    <a:ext uri="{9D8B030D-6E8A-4147-A177-3AD203B41FA5}">
                      <a16:colId xmlns:a16="http://schemas.microsoft.com/office/drawing/2014/main" val="1158155030"/>
                    </a:ext>
                  </a:extLst>
                </a:gridCol>
              </a:tblGrid>
              <a:tr h="269167">
                <a:tc>
                  <a:txBody>
                    <a:bodyPr/>
                    <a:lstStyle/>
                    <a:p>
                      <a:pPr algn="l"/>
                      <a:endParaRPr lang="ja-JP" altLang="en-US" sz="1050" dirty="0">
                        <a:ea typeface="BIZ UDPゴシック"/>
                      </a:endParaRPr>
                    </a:p>
                  </a:txBody>
                  <a:tcPr marL="98694" marR="98694" marT="49347" marB="49347">
                    <a:lnL w="12700" cmpd="sng">
                      <a:noFill/>
                    </a:lnL>
                    <a:lnR w="12700" cap="flat" cmpd="sng" algn="ctr">
                      <a:solidFill>
                        <a:schemeClr val="tx2"/>
                      </a:solidFill>
                      <a:prstDash val="solid"/>
                      <a:round/>
                      <a:headEnd type="none" w="med" len="med"/>
                      <a:tailEnd type="none" w="med" len="med"/>
                    </a:lnR>
                    <a:lnT w="12700" cmpd="sng">
                      <a:noFill/>
                    </a:lnT>
                    <a:lnB w="952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1" indent="0" algn="ctr"/>
                      <a:r>
                        <a:rPr lang="ja-JP" altLang="en-US" sz="1100" b="1" spc="200" baseline="0" dirty="0">
                          <a:ea typeface="BIZ UDPゴシック"/>
                        </a:rPr>
                        <a:t>適用区分</a:t>
                      </a:r>
                      <a:endParaRPr lang="en-US" sz="1100" b="1" spc="200" baseline="0" dirty="0">
                        <a:ea typeface="BIZ UDPゴシック"/>
                      </a:endParaRPr>
                    </a:p>
                  </a:txBody>
                  <a:tcPr marL="98694" marR="98694" marT="72000" marB="72000">
                    <a:lnL w="12700" cap="flat" cmpd="sng" algn="ctr">
                      <a:solidFill>
                        <a:schemeClr val="tx2"/>
                      </a:solidFill>
                      <a:prstDash val="solid"/>
                      <a:round/>
                      <a:headEnd type="none" w="med" len="med"/>
                      <a:tailEnd type="none" w="med" len="med"/>
                    </a:lnL>
                    <a:lnR w="1905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ctr"/>
                      <a:r>
                        <a:rPr lang="ja-JP" altLang="en-US" sz="1100" b="1" spc="200" baseline="0" dirty="0">
                          <a:ea typeface="BIZ UDPゴシック"/>
                        </a:rPr>
                        <a:t>特記事項への記載</a:t>
                      </a:r>
                    </a:p>
                  </a:txBody>
                  <a:tcPr marL="98694" marR="98694" marT="72000" marB="72000">
                    <a:lnL w="19050" cap="flat" cmpd="sng" algn="ctr">
                      <a:solidFill>
                        <a:schemeClr val="bg1"/>
                      </a:solidFill>
                      <a:prstDash val="solid"/>
                      <a:round/>
                      <a:headEnd type="none" w="med" len="med"/>
                      <a:tailEnd type="none" w="med" len="med"/>
                    </a:lnL>
                    <a:lnR w="12700" cap="flat" cmpd="sng" algn="ctr">
                      <a:solidFill>
                        <a:schemeClr val="tx2"/>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860537293"/>
                  </a:ext>
                </a:extLst>
              </a:tr>
              <a:tr h="413474">
                <a:tc>
                  <a:txBody>
                    <a:bodyPr/>
                    <a:lstStyle/>
                    <a:p>
                      <a:pPr marL="0" indent="0" algn="l"/>
                      <a:r>
                        <a:rPr lang="en-US" sz="1100" b="1" spc="100" baseline="0" dirty="0">
                          <a:latin typeface="BIZ UDPゴシック" panose="020B0400000000000000" pitchFamily="50" charset="-128"/>
                          <a:ea typeface="BIZ UDPゴシック" panose="020B0400000000000000" pitchFamily="50" charset="-128"/>
                        </a:rPr>
                        <a:t>①</a:t>
                      </a:r>
                      <a:r>
                        <a:rPr lang="ja-JP" altLang="en-US" sz="1100" b="1" spc="100" baseline="0" dirty="0">
                          <a:latin typeface="BIZ UDPゴシック" panose="020B0400000000000000" pitchFamily="50" charset="-128"/>
                          <a:ea typeface="BIZ UDPゴシック" panose="020B0400000000000000" pitchFamily="50" charset="-128"/>
                        </a:rPr>
                        <a:t>　</a:t>
                      </a:r>
                      <a:r>
                        <a:rPr lang="en-US" sz="1100" b="1" spc="100" baseline="0" dirty="0">
                          <a:latin typeface="BIZ UDPゴシック" panose="020B0400000000000000" pitchFamily="50" charset="-128"/>
                          <a:ea typeface="BIZ UDPゴシック" panose="020B0400000000000000" pitchFamily="50" charset="-128"/>
                        </a:rPr>
                        <a:t>70</a:t>
                      </a:r>
                      <a:r>
                        <a:rPr lang="ja-JP" altLang="en-US" sz="1100" b="1" spc="100" baseline="0" dirty="0">
                          <a:latin typeface="BIZ UDPゴシック" panose="020B0400000000000000" pitchFamily="50" charset="-128"/>
                          <a:ea typeface="BIZ UDPゴシック" panose="020B0400000000000000" pitchFamily="50" charset="-128"/>
                        </a:rPr>
                        <a:t>歳未満の者</a:t>
                      </a:r>
                      <a:endParaRPr lang="en-US" altLang="ja-JP" sz="1100" b="1" spc="100" baseline="0" dirty="0">
                        <a:latin typeface="BIZ UDPゴシック" panose="020B0400000000000000" pitchFamily="50" charset="-128"/>
                        <a:ea typeface="BIZ UDPゴシック" panose="020B0400000000000000" pitchFamily="50" charset="-128"/>
                      </a:endParaRPr>
                    </a:p>
                  </a:txBody>
                  <a:tcPr marL="216000"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solidFill>
                        <a:schemeClr val="bg1">
                          <a:lumMod val="50000"/>
                        </a:schemeClr>
                      </a:solid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marL="0" indent="273050" algn="l"/>
                      <a:r>
                        <a:rPr lang="ja-JP" altLang="en-US" sz="1050" b="1" spc="100" baseline="0" dirty="0">
                          <a:ea typeface="BIZ UDPゴシック"/>
                        </a:rPr>
                        <a:t>適用区分ウ</a:t>
                      </a:r>
                      <a:endParaRPr lang="en-US" sz="1050" b="1" spc="100" baseline="0" dirty="0">
                        <a:ea typeface="BIZ UDPゴシック"/>
                      </a:endParaRP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tc>
                  <a:txBody>
                    <a:bodyPr/>
                    <a:lstStyle/>
                    <a:p>
                      <a:pPr algn="ctr"/>
                      <a:r>
                        <a:rPr lang="ja-JP" altLang="en-US" sz="1050" b="1" spc="100" baseline="0" dirty="0">
                          <a:ea typeface="BIZ UDPゴシック"/>
                        </a:rPr>
                        <a:t>不要</a:t>
                      </a:r>
                    </a:p>
                  </a:txBody>
                  <a:tcPr marL="98694" marR="98694" marT="49347" marB="49347" anchor="ctr">
                    <a:lnL w="9525" cap="flat" cmpd="sng" algn="ctr">
                      <a:solidFill>
                        <a:schemeClr val="bg1">
                          <a:lumMod val="50000"/>
                        </a:schemeClr>
                      </a:solidFill>
                      <a:prstDash val="solid"/>
                      <a:round/>
                      <a:headEnd type="none" w="med" len="med"/>
                      <a:tailEnd type="none" w="med" len="med"/>
                    </a:lnL>
                    <a:lnR w="9525" cap="flat" cmpd="sng" algn="ctr">
                      <a:solidFill>
                        <a:schemeClr val="bg1">
                          <a:lumMod val="50000"/>
                        </a:schemeClr>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bg1">
                          <a:lumMod val="50000"/>
                        </a:schemeClr>
                      </a:solidFill>
                      <a:prstDash val="solid"/>
                      <a:round/>
                      <a:headEnd type="none" w="med" len="med"/>
                      <a:tailEnd type="none" w="med" len="med"/>
                    </a:lnB>
                    <a:solidFill>
                      <a:schemeClr val="accent1">
                        <a:alpha val="10000"/>
                      </a:schemeClr>
                    </a:solidFill>
                  </a:tcPr>
                </a:tc>
                <a:extLst>
                  <a:ext uri="{0D108BD9-81ED-4DB2-BD59-A6C34878D82A}">
                    <a16:rowId xmlns:a16="http://schemas.microsoft.com/office/drawing/2014/main" val="3035646202"/>
                  </a:ext>
                </a:extLst>
              </a:tr>
            </a:tbl>
          </a:graphicData>
        </a:graphic>
      </p:graphicFrame>
      <p:sp>
        <p:nvSpPr>
          <p:cNvPr id="53" name="テキスト ボックス 52">
            <a:extLst>
              <a:ext uri="{FF2B5EF4-FFF2-40B4-BE49-F238E27FC236}">
                <a16:creationId xmlns:a16="http://schemas.microsoft.com/office/drawing/2014/main" id="{EC2761CE-AD89-5D00-A56A-480BEB9EB4DB}"/>
              </a:ext>
            </a:extLst>
          </p:cNvPr>
          <p:cNvSpPr txBox="1"/>
          <p:nvPr/>
        </p:nvSpPr>
        <p:spPr>
          <a:xfrm>
            <a:off x="3552127" y="10096960"/>
            <a:ext cx="2611487" cy="315101"/>
          </a:xfrm>
          <a:prstGeom prst="rect">
            <a:avLst/>
          </a:prstGeom>
          <a:noFill/>
        </p:spPr>
        <p:txBody>
          <a:bodyPr wrap="square" lIns="98694" tIns="49347" rIns="98694" bIns="49347" rtlCol="0" anchor="ctr" anchorCtr="0">
            <a:spAutoFit/>
          </a:bodyPr>
          <a:lstStyle/>
          <a:p>
            <a:r>
              <a:rPr kumimoji="1" lang="ja-JP" altLang="en-US" sz="1400" b="1" dirty="0">
                <a:latin typeface="BIZ UDPゴシック" panose="020B0400000000000000" pitchFamily="50" charset="-128"/>
                <a:ea typeface="BIZ UDPゴシック"/>
              </a:rPr>
              <a:t>健康・生活衛生局難病対策課</a:t>
            </a:r>
          </a:p>
        </p:txBody>
      </p:sp>
      <p:sp>
        <p:nvSpPr>
          <p:cNvPr id="13" name="正方形/長方形 12">
            <a:extLst>
              <a:ext uri="{FF2B5EF4-FFF2-40B4-BE49-F238E27FC236}">
                <a16:creationId xmlns:a16="http://schemas.microsoft.com/office/drawing/2014/main" id="{ABAF1EB0-C692-C4BD-71C6-779A2DE8C02E}"/>
              </a:ext>
            </a:extLst>
          </p:cNvPr>
          <p:cNvSpPr/>
          <p:nvPr/>
        </p:nvSpPr>
        <p:spPr>
          <a:xfrm>
            <a:off x="-3898" y="593202"/>
            <a:ext cx="7563573" cy="75005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lIns="1188000" tIns="49347" rIns="98694" bIns="49347" rtlCol="0" anchor="ctr" anchorCtr="0"/>
          <a:lstStyle/>
          <a:p>
            <a:pPr algn="ctr">
              <a:spcAft>
                <a:spcPts val="648"/>
              </a:spcAft>
              <a:defRPr/>
            </a:pPr>
            <a:r>
              <a:rPr kumimoji="1" lang="ja-JP" altLang="en-US" sz="2000" b="1" spc="60" dirty="0">
                <a:solidFill>
                  <a:schemeClr val="bg1"/>
                </a:solidFill>
                <a:latin typeface="BIZ UDPゴシック" panose="020B0400000000000000" pitchFamily="50" charset="-128"/>
                <a:ea typeface="BIZ UDPゴシック" panose="020B0400000000000000" pitchFamily="50" charset="-128"/>
              </a:rPr>
              <a:t>　保険者名・記号及び番号・適用区分</a:t>
            </a:r>
            <a:r>
              <a:rPr kumimoji="1" lang="ja-JP" altLang="en-US" sz="1600" b="1" spc="60" dirty="0">
                <a:solidFill>
                  <a:schemeClr val="bg1"/>
                </a:solidFill>
                <a:latin typeface="BIZ UDPゴシック" panose="020B0400000000000000" pitchFamily="50" charset="-128"/>
                <a:ea typeface="BIZ UDPゴシック" panose="020B0400000000000000" pitchFamily="50" charset="-128"/>
              </a:rPr>
              <a:t>の記載が廃止されます</a:t>
            </a:r>
            <a:endParaRPr lang="ja-JP" altLang="en-US" sz="1600" b="1" spc="60" dirty="0">
              <a:solidFill>
                <a:schemeClr val="bg1"/>
              </a:solidFill>
              <a:latin typeface="BIZ UDPゴシック" panose="020B0400000000000000" pitchFamily="50" charset="-128"/>
              <a:ea typeface="BIZ UDPゴシック" panose="020B0400000000000000" pitchFamily="50" charset="-128"/>
            </a:endParaRPr>
          </a:p>
        </p:txBody>
      </p:sp>
      <p:sp>
        <p:nvSpPr>
          <p:cNvPr id="14" name="テキスト ボックス 13">
            <a:extLst>
              <a:ext uri="{FF2B5EF4-FFF2-40B4-BE49-F238E27FC236}">
                <a16:creationId xmlns:a16="http://schemas.microsoft.com/office/drawing/2014/main" id="{70F15E9A-7829-0470-7066-F9DB55068718}"/>
              </a:ext>
            </a:extLst>
          </p:cNvPr>
          <p:cNvSpPr txBox="1"/>
          <p:nvPr/>
        </p:nvSpPr>
        <p:spPr>
          <a:xfrm>
            <a:off x="405225" y="1396577"/>
            <a:ext cx="6759163" cy="731241"/>
          </a:xfrm>
          <a:prstGeom prst="rect">
            <a:avLst/>
          </a:prstGeom>
          <a:noFill/>
          <a:ln>
            <a:noFill/>
          </a:ln>
        </p:spPr>
        <p:txBody>
          <a:bodyPr wrap="square" lIns="0" tIns="49347" rIns="0" bIns="49347" rtlCol="0" anchor="ctr" anchorCtr="0">
            <a:spAutoFit/>
          </a:bodyPr>
          <a:lstStyle/>
          <a:p>
            <a:pPr algn="just" defTabSz="493456">
              <a:lnSpc>
                <a:spcPct val="120000"/>
              </a:lnSpc>
              <a:defRPr/>
            </a:pPr>
            <a:r>
              <a:rPr kumimoji="1" lang="ja-JP" altLang="en-US" sz="1200" b="1" spc="80" dirty="0">
                <a:latin typeface="BIZ UDPゴシック" panose="020B0400000000000000" pitchFamily="50" charset="-128"/>
                <a:ea typeface="BIZ UDPゴシック" panose="020B0400000000000000" pitchFamily="50" charset="-128"/>
              </a:rPr>
              <a:t>小児慢性特定疾病の医療受給者証から、保険者名・記号及び番号、および高額療養費の適用区分の記載が廃止されます。所得区分の確認のため、オンライン資格確認等システムの活用を</a:t>
            </a:r>
            <a:br>
              <a:rPr kumimoji="1" lang="en-US" altLang="ja-JP" sz="1200" b="1" spc="80" dirty="0">
                <a:latin typeface="BIZ UDPゴシック" panose="020B0400000000000000" pitchFamily="50" charset="-128"/>
                <a:ea typeface="BIZ UDPゴシック" panose="020B0400000000000000" pitchFamily="50" charset="-128"/>
              </a:rPr>
            </a:br>
            <a:r>
              <a:rPr kumimoji="1" lang="ja-JP" altLang="en-US" sz="1200" b="1" spc="80" dirty="0">
                <a:latin typeface="BIZ UDPゴシック" panose="020B0400000000000000" pitchFamily="50" charset="-128"/>
                <a:ea typeface="BIZ UDPゴシック" panose="020B0400000000000000" pitchFamily="50" charset="-128"/>
              </a:rPr>
              <a:t>お願いします。</a:t>
            </a:r>
          </a:p>
        </p:txBody>
      </p:sp>
      <p:sp>
        <p:nvSpPr>
          <p:cNvPr id="15" name="テキスト ボックス 14">
            <a:extLst>
              <a:ext uri="{FF2B5EF4-FFF2-40B4-BE49-F238E27FC236}">
                <a16:creationId xmlns:a16="http://schemas.microsoft.com/office/drawing/2014/main" id="{84CE659E-9763-74A9-F966-31A25DB61D5E}"/>
              </a:ext>
            </a:extLst>
          </p:cNvPr>
          <p:cNvSpPr txBox="1"/>
          <p:nvPr/>
        </p:nvSpPr>
        <p:spPr>
          <a:xfrm>
            <a:off x="395288" y="2328273"/>
            <a:ext cx="4856971" cy="356997"/>
          </a:xfrm>
          <a:prstGeom prst="rect">
            <a:avLst/>
          </a:prstGeom>
          <a:noFill/>
          <a:ln>
            <a:noFill/>
          </a:ln>
        </p:spPr>
        <p:txBody>
          <a:bodyPr wrap="square" lIns="0" tIns="77712" rIns="0" bIns="77712" rtlCol="0" anchor="ctr" anchorCtr="0">
            <a:spAutoFit/>
          </a:bodyPr>
          <a:lstStyle/>
          <a:p>
            <a:pPr defTabSz="493456">
              <a:buSzPct val="120000"/>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◎患者さんがマイナ保険証を利用できる場合</a:t>
            </a:r>
          </a:p>
        </p:txBody>
      </p:sp>
      <p:sp>
        <p:nvSpPr>
          <p:cNvPr id="16" name="テキスト ボックス 15">
            <a:extLst>
              <a:ext uri="{FF2B5EF4-FFF2-40B4-BE49-F238E27FC236}">
                <a16:creationId xmlns:a16="http://schemas.microsoft.com/office/drawing/2014/main" id="{1697B30C-2EEF-1B92-CBB7-E1DFE9C14A9B}"/>
              </a:ext>
            </a:extLst>
          </p:cNvPr>
          <p:cNvSpPr txBox="1"/>
          <p:nvPr/>
        </p:nvSpPr>
        <p:spPr>
          <a:xfrm>
            <a:off x="395288" y="3179733"/>
            <a:ext cx="4856971" cy="356997"/>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◎患者さんが資格確認書を持参された場合</a:t>
            </a:r>
          </a:p>
        </p:txBody>
      </p:sp>
      <p:sp>
        <p:nvSpPr>
          <p:cNvPr id="21" name="テキスト ボックス 20">
            <a:extLst>
              <a:ext uri="{FF2B5EF4-FFF2-40B4-BE49-F238E27FC236}">
                <a16:creationId xmlns:a16="http://schemas.microsoft.com/office/drawing/2014/main" id="{7945ABF4-D3F2-BAE9-90D3-3F470DB01A29}"/>
              </a:ext>
            </a:extLst>
          </p:cNvPr>
          <p:cNvSpPr txBox="1"/>
          <p:nvPr/>
        </p:nvSpPr>
        <p:spPr>
          <a:xfrm>
            <a:off x="395288" y="4402101"/>
            <a:ext cx="5052121" cy="356997"/>
          </a:xfrm>
          <a:prstGeom prst="rect">
            <a:avLst/>
          </a:prstGeom>
          <a:noFill/>
          <a:ln>
            <a:noFill/>
          </a:ln>
        </p:spPr>
        <p:txBody>
          <a:bodyPr wrap="square" lIns="0" tIns="77712" rIns="0" bIns="77712" rtlCol="0" anchor="ctr" anchorCtr="0">
            <a:spAutoFit/>
          </a:bodyPr>
          <a:lstStyle/>
          <a:p>
            <a:pPr defTabSz="493456">
              <a:defRPr/>
            </a:pPr>
            <a:r>
              <a:rPr kumimoji="1" lang="ja-JP" altLang="en-US" sz="1300" b="1" spc="200" dirty="0">
                <a:solidFill>
                  <a:schemeClr val="accent2"/>
                </a:solidFill>
                <a:latin typeface="BIZ UDPゴシック" panose="020B0400000000000000" pitchFamily="50" charset="-128"/>
                <a:ea typeface="BIZ UDPゴシック" panose="020B0400000000000000" pitchFamily="50" charset="-128"/>
              </a:rPr>
              <a:t>◎患者さんが限度額適用認定証等を持参された場合</a:t>
            </a:r>
          </a:p>
        </p:txBody>
      </p:sp>
      <p:sp>
        <p:nvSpPr>
          <p:cNvPr id="38" name="テキスト ボックス 37">
            <a:extLst>
              <a:ext uri="{FF2B5EF4-FFF2-40B4-BE49-F238E27FC236}">
                <a16:creationId xmlns:a16="http://schemas.microsoft.com/office/drawing/2014/main" id="{0CECE537-90C1-01B6-A4DF-AA64E82AD1D7}"/>
              </a:ext>
            </a:extLst>
          </p:cNvPr>
          <p:cNvSpPr txBox="1"/>
          <p:nvPr/>
        </p:nvSpPr>
        <p:spPr>
          <a:xfrm>
            <a:off x="530960" y="2635965"/>
            <a:ext cx="6517631" cy="451021"/>
          </a:xfrm>
          <a:prstGeom prst="rect">
            <a:avLst/>
          </a:prstGeom>
          <a:noFill/>
          <a:ln>
            <a:noFill/>
          </a:ln>
        </p:spPr>
        <p:txBody>
          <a:bodyPr wrap="square" rtlCol="0" anchor="ctr" anchorCtr="0">
            <a:spAutoFit/>
          </a:bodyPr>
          <a:lstStyle/>
          <a:p>
            <a:pPr defTabSz="493456">
              <a:lnSpc>
                <a:spcPct val="120000"/>
              </a:lnSpc>
              <a:defRPr/>
            </a:pPr>
            <a:r>
              <a:rPr kumimoji="1" lang="ja-JP" altLang="en-US" sz="1050" spc="80" dirty="0">
                <a:latin typeface="BIZ UDPゴシック" panose="020B0400000000000000" pitchFamily="50" charset="-128"/>
                <a:ea typeface="BIZ UDPゴシック" panose="020B0400000000000000" pitchFamily="50" charset="-128"/>
              </a:rPr>
              <a:t>患者さんがマイナンバーカードをカードリーダーに置くことで、オンライン資格確認等システムから資格情報の取得・取り込みができ、限度額適用区分情報を含めて確認できます。</a:t>
            </a:r>
          </a:p>
        </p:txBody>
      </p:sp>
      <p:sp>
        <p:nvSpPr>
          <p:cNvPr id="40" name="テキスト ボックス 39">
            <a:extLst>
              <a:ext uri="{FF2B5EF4-FFF2-40B4-BE49-F238E27FC236}">
                <a16:creationId xmlns:a16="http://schemas.microsoft.com/office/drawing/2014/main" id="{50D500C7-0FE9-9522-194C-CA69AAF1F53D}"/>
              </a:ext>
            </a:extLst>
          </p:cNvPr>
          <p:cNvSpPr txBox="1"/>
          <p:nvPr/>
        </p:nvSpPr>
        <p:spPr>
          <a:xfrm>
            <a:off x="287449" y="269342"/>
            <a:ext cx="7303215" cy="276999"/>
          </a:xfrm>
          <a:prstGeom prst="rect">
            <a:avLst/>
          </a:prstGeom>
          <a:noFill/>
        </p:spPr>
        <p:txBody>
          <a:bodyPr wrap="square" rtlCol="0" anchor="ctr" anchorCtr="0">
            <a:spAutoFit/>
          </a:bodyPr>
          <a:lstStyle/>
          <a:p>
            <a:r>
              <a:rPr kumimoji="1" lang="ja-JP" altLang="en-US" sz="1200" b="1" spc="30" dirty="0">
                <a:latin typeface="BIZ UDPゴシック" panose="020B0400000000000000" pitchFamily="50" charset="-128"/>
                <a:ea typeface="BIZ UDPゴシック" panose="020B0400000000000000" pitchFamily="50" charset="-128"/>
              </a:rPr>
              <a:t>指定小児慢性特定疾病医療機関の皆さまへ</a:t>
            </a:r>
          </a:p>
        </p:txBody>
      </p:sp>
      <p:sp>
        <p:nvSpPr>
          <p:cNvPr id="44" name="テキスト ボックス 43">
            <a:extLst>
              <a:ext uri="{FF2B5EF4-FFF2-40B4-BE49-F238E27FC236}">
                <a16:creationId xmlns:a16="http://schemas.microsoft.com/office/drawing/2014/main" id="{F42BDA5C-7609-FD3E-A00D-CE1223221861}"/>
              </a:ext>
            </a:extLst>
          </p:cNvPr>
          <p:cNvSpPr txBox="1"/>
          <p:nvPr/>
        </p:nvSpPr>
        <p:spPr>
          <a:xfrm>
            <a:off x="507640" y="3480337"/>
            <a:ext cx="6540951" cy="863265"/>
          </a:xfrm>
          <a:prstGeom prst="rect">
            <a:avLst/>
          </a:prstGeom>
          <a:noFill/>
          <a:ln>
            <a:noFill/>
          </a:ln>
        </p:spPr>
        <p:txBody>
          <a:bodyPr wrap="square" lIns="98694" tIns="49347" rIns="98694" bIns="49347" rtlCol="0" anchor="ctr" anchorCtr="0">
            <a:spAutoFit/>
          </a:bodyPr>
          <a:lstStyle/>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患者さんが提示した資格確認書を確認し、資格確認端末等でオンライン資格確認等システムに、保険者番号を入力することにより、資格情報の取得・取り込みができます。</a:t>
            </a:r>
            <a:endParaRPr kumimoji="1" lang="en-US" altLang="ja-JP" sz="1050" spc="80" dirty="0">
              <a:latin typeface="BIZ UDPゴシック" panose="020B0400000000000000" pitchFamily="50" charset="-128"/>
              <a:ea typeface="BIZ UDPゴシック" panose="020B0400000000000000" pitchFamily="50" charset="-128"/>
            </a:endParaRPr>
          </a:p>
          <a:p>
            <a:pPr>
              <a:lnSpc>
                <a:spcPct val="120000"/>
              </a:lnSpc>
            </a:pPr>
            <a:r>
              <a:rPr kumimoji="1" lang="ja-JP" altLang="en-US" sz="1050" spc="80" dirty="0">
                <a:latin typeface="BIZ UDPゴシック" panose="020B0400000000000000" pitchFamily="50" charset="-128"/>
                <a:ea typeface="BIZ UDPゴシック" panose="020B0400000000000000" pitchFamily="50" charset="-128"/>
              </a:rPr>
              <a:t>この場合、限度額適用区分情報の提供については、</a:t>
            </a:r>
            <a:r>
              <a:rPr kumimoji="1" lang="ja-JP" altLang="en-US" sz="1100" b="1" spc="80" dirty="0">
                <a:latin typeface="BIZ UDPゴシック" panose="020B0400000000000000" pitchFamily="50" charset="-128"/>
                <a:ea typeface="BIZ UDPゴシック" panose="020B0400000000000000" pitchFamily="50" charset="-128"/>
              </a:rPr>
              <a:t>毎回窓口職員等が口頭等で患者さんから同意を取得する必要があります</a:t>
            </a:r>
            <a:r>
              <a:rPr kumimoji="1" lang="ja-JP" altLang="en-US" sz="1100" spc="80" dirty="0">
                <a:latin typeface="BIZ UDPゴシック" panose="020B0400000000000000" pitchFamily="50" charset="-128"/>
                <a:ea typeface="BIZ UDPゴシック" panose="020B0400000000000000" pitchFamily="50" charset="-128"/>
              </a:rPr>
              <a:t>。</a:t>
            </a:r>
            <a:endParaRPr lang="ja-JP" altLang="en-US" sz="1100" spc="80" dirty="0">
              <a:latin typeface="BIZ UDPゴシック" panose="020B0400000000000000" pitchFamily="50" charset="-128"/>
              <a:ea typeface="BIZ UDPゴシック" panose="020B0400000000000000" pitchFamily="50" charset="-128"/>
            </a:endParaRPr>
          </a:p>
        </p:txBody>
      </p:sp>
      <p:sp>
        <p:nvSpPr>
          <p:cNvPr id="45" name="テキスト ボックス 44">
            <a:extLst>
              <a:ext uri="{FF2B5EF4-FFF2-40B4-BE49-F238E27FC236}">
                <a16:creationId xmlns:a16="http://schemas.microsoft.com/office/drawing/2014/main" id="{56AC0CA8-2B85-82A2-79F8-C0ADC96C360D}"/>
              </a:ext>
            </a:extLst>
          </p:cNvPr>
          <p:cNvSpPr txBox="1"/>
          <p:nvPr/>
        </p:nvSpPr>
        <p:spPr>
          <a:xfrm>
            <a:off x="542542" y="4691472"/>
            <a:ext cx="7309805" cy="253916"/>
          </a:xfrm>
          <a:prstGeom prst="rect">
            <a:avLst/>
          </a:prstGeom>
          <a:noFill/>
          <a:ln>
            <a:noFill/>
          </a:ln>
        </p:spPr>
        <p:txBody>
          <a:bodyPr wrap="square" rtlCol="0" anchor="ctr" anchorCtr="0">
            <a:spAutoFit/>
          </a:bodyPr>
          <a:lstStyle/>
          <a:p>
            <a:r>
              <a:rPr kumimoji="1" lang="ja-JP" altLang="en-US" sz="1050" spc="80" dirty="0">
                <a:latin typeface="BIZ UDPゴシック" panose="020B0400000000000000" pitchFamily="50" charset="-128"/>
                <a:ea typeface="BIZ UDPゴシック" panose="020B0400000000000000" pitchFamily="50" charset="-128"/>
              </a:rPr>
              <a:t>限度額適用認定証等に記載された所得区分を確認します。</a:t>
            </a:r>
            <a:endParaRPr kumimoji="1" lang="en-US" altLang="ja-JP" sz="1050" spc="80" dirty="0">
              <a:latin typeface="BIZ UDPゴシック" panose="020B0400000000000000" pitchFamily="50" charset="-128"/>
              <a:ea typeface="BIZ UDPゴシック" panose="020B0400000000000000" pitchFamily="50" charset="-128"/>
            </a:endParaRPr>
          </a:p>
        </p:txBody>
      </p:sp>
      <p:sp>
        <p:nvSpPr>
          <p:cNvPr id="47" name="テキスト ボックス 46">
            <a:extLst>
              <a:ext uri="{FF2B5EF4-FFF2-40B4-BE49-F238E27FC236}">
                <a16:creationId xmlns:a16="http://schemas.microsoft.com/office/drawing/2014/main" id="{EE1B0673-79EE-D29A-CC7C-F3F9EEC99F68}"/>
              </a:ext>
            </a:extLst>
          </p:cNvPr>
          <p:cNvSpPr txBox="1"/>
          <p:nvPr/>
        </p:nvSpPr>
        <p:spPr>
          <a:xfrm>
            <a:off x="395288" y="675373"/>
            <a:ext cx="936277" cy="585976"/>
          </a:xfrm>
          <a:prstGeom prst="rect">
            <a:avLst/>
          </a:prstGeom>
          <a:solidFill>
            <a:schemeClr val="bg1"/>
          </a:solidFill>
        </p:spPr>
        <p:txBody>
          <a:bodyPr wrap="square" lIns="36000" tIns="72000" rIns="36000" bIns="72000" rtlCol="0">
            <a:spAutoFit/>
          </a:bodyPr>
          <a:lstStyle/>
          <a:p>
            <a:pPr algn="ctr">
              <a:lnSpc>
                <a:spcPct val="110000"/>
              </a:lnSpc>
              <a:buClr>
                <a:schemeClr val="tx2"/>
              </a:buClr>
            </a:pPr>
            <a:r>
              <a:rPr kumimoji="1" lang="ja-JP" altLang="en-US" sz="1400" b="1" spc="200" dirty="0">
                <a:solidFill>
                  <a:schemeClr val="tx2"/>
                </a:solidFill>
              </a:rPr>
              <a:t>医療</a:t>
            </a:r>
            <a:endParaRPr kumimoji="1" lang="en-US" altLang="ja-JP" sz="1400" b="1" spc="200" dirty="0">
              <a:solidFill>
                <a:schemeClr val="tx2"/>
              </a:solidFill>
            </a:endParaRPr>
          </a:p>
          <a:p>
            <a:pPr algn="ctr">
              <a:lnSpc>
                <a:spcPct val="110000"/>
              </a:lnSpc>
              <a:buClr>
                <a:schemeClr val="tx2"/>
              </a:buClr>
            </a:pPr>
            <a:r>
              <a:rPr kumimoji="1" lang="ja-JP" altLang="en-US" sz="1400" b="1" spc="200" dirty="0">
                <a:solidFill>
                  <a:schemeClr val="tx2"/>
                </a:solidFill>
              </a:rPr>
              <a:t>受給者証</a:t>
            </a:r>
          </a:p>
        </p:txBody>
      </p:sp>
    </p:spTree>
    <p:extLst>
      <p:ext uri="{BB962C8B-B14F-4D97-AF65-F5344CB8AC3E}">
        <p14:creationId xmlns:p14="http://schemas.microsoft.com/office/powerpoint/2010/main" val="2789920444"/>
      </p:ext>
    </p:extLst>
  </p:cSld>
  <p:clrMapOvr>
    <a:masterClrMapping/>
  </p:clrMapOvr>
</p:sld>
</file>

<file path=ppt/theme/theme1.xml><?xml version="1.0" encoding="utf-8"?>
<a:theme xmlns:a="http://schemas.openxmlformats.org/drawingml/2006/main" name="テーマ1">
  <a:themeElements>
    <a:clrScheme name="厚生労働省カラースキーム">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厚生労働省推奨フォント">
      <a:majorFont>
        <a:latin typeface="BIZ UDPゴシック"/>
        <a:ea typeface="BIZ UDPゴシック"/>
        <a:cs typeface=""/>
      </a:majorFont>
      <a:minorFont>
        <a:latin typeface="BIZ UDPゴシック"/>
        <a:ea typeface="BIZ UDP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5"/>
        </a:solidFill>
        <a:ln>
          <a:noFill/>
        </a:ln>
      </a:spPr>
      <a:bodyPr rtlCol="0" anchor="ctr"/>
      <a:lstStyle>
        <a:defPPr algn="ctr">
          <a:defRPr kumimoji="1" sz="1200" dirty="0" smtClean="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テーマ1" id="{B8680BF0-AF34-4D4D-A58A-6EE543DC5A41}" vid="{2011E3C7-A2DA-4E89-9333-0F9C6FC8E3DF}"/>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Template>テーマ1</Template>
  <TotalTime>2523</TotalTime>
  <Words>319</Words>
  <PresentationFormat>ユーザー設定</PresentationFormat>
  <Paragraphs>21</Paragraphs>
  <Slides>1</Slides>
  <Notes>1</Notes>
  <HiddenSlides>0</HiddenSlides>
  <MMClips>0</MMClips>
  <ScaleCrop>false</ScaleCrop>
  <HeadingPairs>
    <vt:vector baseType="variant" size="6">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baseType="lpstr" size="7">
      <vt:lpstr>BIZ UDPゴシック</vt:lpstr>
      <vt:lpstr>ＭＳ Ｐゴシック</vt:lpstr>
      <vt:lpstr>Meiryo</vt:lpstr>
      <vt:lpstr>Arial</vt:lpstr>
      <vt:lpstr>Calibri</vt:lpstr>
      <vt:lpstr>テーマ1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mitype="http://purl.org/dc/dcmitype/" xmlns:dcterms="http://purl.org/dc/terms/" xmlns:xsi="http://www.w3.org/2001/XMLSchema-instance">
  <dcterms:created xsi:type="dcterms:W3CDTF">2019-07-03T05:37:38Z</dcterms:created>
  <dcterms:modified xsi:type="dcterms:W3CDTF">2026-03-25T00:18:38Z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0x010100894E6B581798D3428D9B453C86528DDB</vt:lpwstr>
  </property>
  <property fmtid="{D5CDD505-2E9C-101B-9397-08002B2CF9AE}" pid="3" name="MediaServiceImageTags">
    <vt:lpwstr/>
  </property>
  <property fmtid="{D5CDD505-2E9C-101B-9397-08002B2CF9AE}" pid="4" name="ComplianceAssetId">
    <vt:lpwstr/>
  </property>
  <property fmtid="{D5CDD505-2E9C-101B-9397-08002B2CF9AE}" pid="5" name="TriggerFlowInfo">
    <vt:lpwstr/>
  </property>
</Properties>
</file>