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0041DA-10B8-4024-8115-CF2E3E224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DD1C9C3-C6F8-4D9A-B61B-58337BDD6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0E1369-16C2-4CAE-B012-6273C7E32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BA4C5F-CA44-452F-BDA1-660F38448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CA7BC5-00F3-4457-BA0A-45911AEF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93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9023D7-A416-426C-A37B-AF21FE5CA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5DE4CFC-A865-4ACF-8E87-D025D9E2D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D8CD19-32E9-4200-B2BA-78097934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A2D017-EE90-446A-91DC-1D255D7CE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6B5778-4206-48F4-9973-21880281E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73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0B21EF2-A004-4683-8B6C-B6967F7E7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BA6804-E5FA-4A09-9384-79E51D715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DE0AFC-80B7-489D-96E5-AB150E2B1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93BB68-5495-4668-9CC7-D54E3B43F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DA63FF-0704-4668-860D-0E50EEE67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08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A4710B-545E-445E-BC00-50BE8F2FF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DA456D-5C04-4D54-81BE-288C6F2E4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62D0B1-44C4-4628-9CB9-B723E1AC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56EFE6-AC33-41DF-9AA2-70833B053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1EE9C2-8942-4CDB-92A6-5F930F1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69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F30C5B-041A-47B1-AA0E-8DC755CF3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1BF27E-94A8-4642-857A-A99B99FB4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0F6B6F-493A-41E8-A70E-279DF14C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55B080-6435-4469-85FA-A74522FCB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7013AB-5944-423D-AF53-189BDBD7A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76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1B6F7E-39DE-423F-B843-EFA59AA7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08BE49-98B0-4A0F-969F-FE9AAB4B0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2F44FF-306C-4A2D-A7FF-39DC29DF9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774D76-E98E-47C4-B787-88DC2B06B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E2263F-DD6A-4974-A106-837F853FE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5E3DB7-1B46-4059-86F1-C84378A6D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895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8731E3-051D-41C7-A9FC-1518B6411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666615-5F8E-46EA-86EB-7DEF41C86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8FA549-4A66-47BB-9B78-50EFF29E7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D178EC3-F33C-490C-BEC2-DD5659163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C265E14-94E5-4E51-B652-1CB33F826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E0F8C26-612C-48FC-8CDE-983BA88C7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54C786F-60B4-443E-9452-021CA2124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D1AFE99-32A8-4D6B-96B4-214AC8815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760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E9A26-9036-4813-BE8B-F279EDB8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0FF23D3-18FA-42F6-B2A6-0769FBB2F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412C420-919B-4E23-9118-4BBF8F95A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D3CD15-CB3B-44B4-A314-757765103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93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3ACA1D1-DB55-4314-B9C4-97F03F72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029DBA-5338-4DE4-9E8B-85DD782D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D966C8-FD0A-4087-A5D2-38F71C1B5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7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CB7730-2E43-435F-AFCF-F0C16D86E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27D6B-7EAF-41A3-A6FE-52967E61A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AD7371F-F4A0-4F80-BE46-EC9B91117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DE64EB-97A9-4091-818B-37418EEA4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849ECE-166F-4398-92C7-8447FC4E2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BC22C1-210D-4D44-913E-BE1CB7824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27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E23559-72CC-4C82-BC96-274EC9EDA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AB9630F-B126-4FA2-B1E8-21E16759F9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EA31378-49D5-4476-8D7A-2185C2C6F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C5A53F-F193-4B45-9EAF-7E4470383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7B09B08-25BD-4B38-A1B5-0E8FF3E0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1B763F-140A-4E43-B0E7-5F1B416DE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52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12123CC-3C3A-4133-9536-B67F74CCD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CB1AE8-D3EF-40DE-AEBE-88261914C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8BDD6C-115C-4BEE-9AFF-C1627489D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11B81-1DB6-42AB-A857-2320298971E3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45BD21-E2C2-4B79-851A-C4399ABDF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D4BFAF-527A-44C2-AE35-1814C7828A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02A4B-242B-473B-B5D8-6719131AC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1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7">
            <a:extLst>
              <a:ext uri="{FF2B5EF4-FFF2-40B4-BE49-F238E27FC236}">
                <a16:creationId xmlns:a16="http://schemas.microsoft.com/office/drawing/2014/main" id="{2B94A4F8-3609-4538-AC90-A7D97E593938}"/>
              </a:ext>
            </a:extLst>
          </p:cNvPr>
          <p:cNvSpPr txBox="1">
            <a:spLocks/>
          </p:cNvSpPr>
          <p:nvPr/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90564" rtl="0" eaLnBrk="1" latinLnBrk="0" hangingPunct="1">
              <a:spcBef>
                <a:spcPct val="0"/>
              </a:spcBef>
              <a:buNone/>
              <a:defRPr kumimoji="1"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ＭＳ Ｐゴシック"/>
                <a:cs typeface="+mj-cs"/>
              </a:rPr>
              <a:t>現行システムの概要図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ＭＳ Ｐゴシック"/>
              <a:cs typeface="+mj-cs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C475CB38-C53C-44EA-A431-917B395098D2}"/>
              </a:ext>
            </a:extLst>
          </p:cNvPr>
          <p:cNvGrpSpPr/>
          <p:nvPr/>
        </p:nvGrpSpPr>
        <p:grpSpPr>
          <a:xfrm>
            <a:off x="4919534" y="1082301"/>
            <a:ext cx="1800000" cy="1317152"/>
            <a:chOff x="4919534" y="1082301"/>
            <a:chExt cx="1800000" cy="1317152"/>
          </a:xfrm>
        </p:grpSpPr>
        <p:sp>
          <p:nvSpPr>
            <p:cNvPr id="4" name="角丸四角形 22">
              <a:extLst>
                <a:ext uri="{FF2B5EF4-FFF2-40B4-BE49-F238E27FC236}">
                  <a16:creationId xmlns:a16="http://schemas.microsoft.com/office/drawing/2014/main" id="{93044A23-3F94-4632-A270-9AE47A33A86F}"/>
                </a:ext>
              </a:extLst>
            </p:cNvPr>
            <p:cNvSpPr>
              <a:spLocks noChangeAspect="1"/>
            </p:cNvSpPr>
            <p:nvPr/>
          </p:nvSpPr>
          <p:spPr bwMode="gray">
            <a:xfrm>
              <a:off x="5613929" y="1579152"/>
              <a:ext cx="411211" cy="323450"/>
            </a:xfrm>
            <a:custGeom>
              <a:avLst/>
              <a:gdLst/>
              <a:ahLst/>
              <a:cxnLst/>
              <a:rect l="l" t="t" r="r" b="b"/>
              <a:pathLst>
                <a:path w="900000" h="853792">
                  <a:moveTo>
                    <a:pt x="735510" y="703272"/>
                  </a:moveTo>
                  <a:cubicBezTo>
                    <a:pt x="731302" y="703272"/>
                    <a:pt x="727890" y="706684"/>
                    <a:pt x="727890" y="710892"/>
                  </a:cubicBezTo>
                  <a:lnTo>
                    <a:pt x="727890" y="741371"/>
                  </a:lnTo>
                  <a:cubicBezTo>
                    <a:pt x="727890" y="745579"/>
                    <a:pt x="731302" y="748991"/>
                    <a:pt x="735510" y="748991"/>
                  </a:cubicBezTo>
                  <a:lnTo>
                    <a:pt x="798711" y="748991"/>
                  </a:lnTo>
                  <a:cubicBezTo>
                    <a:pt x="802919" y="748991"/>
                    <a:pt x="806331" y="745579"/>
                    <a:pt x="806331" y="741371"/>
                  </a:cubicBezTo>
                  <a:lnTo>
                    <a:pt x="806331" y="710892"/>
                  </a:lnTo>
                  <a:cubicBezTo>
                    <a:pt x="806331" y="706684"/>
                    <a:pt x="802919" y="703272"/>
                    <a:pt x="798711" y="703272"/>
                  </a:cubicBezTo>
                  <a:close/>
                  <a:moveTo>
                    <a:pt x="659090" y="703272"/>
                  </a:moveTo>
                  <a:cubicBezTo>
                    <a:pt x="654882" y="703272"/>
                    <a:pt x="651470" y="706684"/>
                    <a:pt x="651470" y="710892"/>
                  </a:cubicBezTo>
                  <a:lnTo>
                    <a:pt x="651470" y="741371"/>
                  </a:lnTo>
                  <a:cubicBezTo>
                    <a:pt x="651470" y="745579"/>
                    <a:pt x="654882" y="748991"/>
                    <a:pt x="659090" y="748991"/>
                  </a:cubicBezTo>
                  <a:lnTo>
                    <a:pt x="697211" y="748991"/>
                  </a:lnTo>
                  <a:cubicBezTo>
                    <a:pt x="701419" y="748991"/>
                    <a:pt x="704831" y="745579"/>
                    <a:pt x="704831" y="741371"/>
                  </a:cubicBezTo>
                  <a:lnTo>
                    <a:pt x="704831" y="710892"/>
                  </a:lnTo>
                  <a:cubicBezTo>
                    <a:pt x="704831" y="706684"/>
                    <a:pt x="701419" y="703272"/>
                    <a:pt x="697211" y="703272"/>
                  </a:cubicBezTo>
                  <a:close/>
                  <a:moveTo>
                    <a:pt x="239291" y="703272"/>
                  </a:moveTo>
                  <a:cubicBezTo>
                    <a:pt x="235083" y="703272"/>
                    <a:pt x="231671" y="706684"/>
                    <a:pt x="231671" y="710892"/>
                  </a:cubicBezTo>
                  <a:lnTo>
                    <a:pt x="231671" y="741371"/>
                  </a:lnTo>
                  <a:cubicBezTo>
                    <a:pt x="231671" y="745579"/>
                    <a:pt x="235083" y="748991"/>
                    <a:pt x="239291" y="748991"/>
                  </a:cubicBezTo>
                  <a:lnTo>
                    <a:pt x="620790" y="748991"/>
                  </a:lnTo>
                  <a:cubicBezTo>
                    <a:pt x="624998" y="748991"/>
                    <a:pt x="628410" y="745579"/>
                    <a:pt x="628410" y="741371"/>
                  </a:cubicBezTo>
                  <a:lnTo>
                    <a:pt x="628410" y="710892"/>
                  </a:lnTo>
                  <a:cubicBezTo>
                    <a:pt x="628410" y="706684"/>
                    <a:pt x="624998" y="703272"/>
                    <a:pt x="620790" y="703272"/>
                  </a:cubicBezTo>
                  <a:close/>
                  <a:moveTo>
                    <a:pt x="162870" y="703272"/>
                  </a:moveTo>
                  <a:cubicBezTo>
                    <a:pt x="158662" y="703272"/>
                    <a:pt x="155250" y="706684"/>
                    <a:pt x="155250" y="710892"/>
                  </a:cubicBezTo>
                  <a:lnTo>
                    <a:pt x="155250" y="741371"/>
                  </a:lnTo>
                  <a:cubicBezTo>
                    <a:pt x="155250" y="745579"/>
                    <a:pt x="158662" y="748991"/>
                    <a:pt x="162870" y="748991"/>
                  </a:cubicBezTo>
                  <a:lnTo>
                    <a:pt x="200991" y="748991"/>
                  </a:lnTo>
                  <a:cubicBezTo>
                    <a:pt x="205199" y="748991"/>
                    <a:pt x="208611" y="745579"/>
                    <a:pt x="208611" y="741371"/>
                  </a:cubicBezTo>
                  <a:lnTo>
                    <a:pt x="208611" y="710892"/>
                  </a:lnTo>
                  <a:cubicBezTo>
                    <a:pt x="208611" y="706684"/>
                    <a:pt x="205199" y="703272"/>
                    <a:pt x="200991" y="703272"/>
                  </a:cubicBezTo>
                  <a:close/>
                  <a:moveTo>
                    <a:pt x="100090" y="703272"/>
                  </a:moveTo>
                  <a:cubicBezTo>
                    <a:pt x="96544" y="703272"/>
                    <a:pt x="93670" y="706146"/>
                    <a:pt x="93670" y="709692"/>
                  </a:cubicBezTo>
                  <a:lnTo>
                    <a:pt x="93670" y="742571"/>
                  </a:lnTo>
                  <a:cubicBezTo>
                    <a:pt x="93670" y="746117"/>
                    <a:pt x="96544" y="748991"/>
                    <a:pt x="100090" y="748991"/>
                  </a:cubicBezTo>
                  <a:lnTo>
                    <a:pt x="125770" y="748991"/>
                  </a:lnTo>
                  <a:cubicBezTo>
                    <a:pt x="129316" y="748991"/>
                    <a:pt x="132190" y="746117"/>
                    <a:pt x="132190" y="742571"/>
                  </a:cubicBezTo>
                  <a:lnTo>
                    <a:pt x="132190" y="709692"/>
                  </a:lnTo>
                  <a:cubicBezTo>
                    <a:pt x="132190" y="706146"/>
                    <a:pt x="129316" y="703272"/>
                    <a:pt x="125770" y="703272"/>
                  </a:cubicBezTo>
                  <a:close/>
                  <a:moveTo>
                    <a:pt x="758226" y="647025"/>
                  </a:moveTo>
                  <a:cubicBezTo>
                    <a:pt x="754018" y="647025"/>
                    <a:pt x="750606" y="650437"/>
                    <a:pt x="750606" y="654645"/>
                  </a:cubicBezTo>
                  <a:lnTo>
                    <a:pt x="750606" y="685124"/>
                  </a:lnTo>
                  <a:cubicBezTo>
                    <a:pt x="750606" y="689332"/>
                    <a:pt x="754018" y="692744"/>
                    <a:pt x="758226" y="692744"/>
                  </a:cubicBezTo>
                  <a:lnTo>
                    <a:pt x="789410" y="692744"/>
                  </a:lnTo>
                  <a:cubicBezTo>
                    <a:pt x="793618" y="692744"/>
                    <a:pt x="797030" y="689332"/>
                    <a:pt x="797030" y="685124"/>
                  </a:cubicBezTo>
                  <a:lnTo>
                    <a:pt x="797030" y="654645"/>
                  </a:lnTo>
                  <a:cubicBezTo>
                    <a:pt x="797030" y="650437"/>
                    <a:pt x="793618" y="647025"/>
                    <a:pt x="789410" y="647025"/>
                  </a:cubicBezTo>
                  <a:close/>
                  <a:moveTo>
                    <a:pt x="693463" y="647025"/>
                  </a:moveTo>
                  <a:cubicBezTo>
                    <a:pt x="689255" y="647025"/>
                    <a:pt x="685843" y="650437"/>
                    <a:pt x="685843" y="654645"/>
                  </a:cubicBezTo>
                  <a:lnTo>
                    <a:pt x="685843" y="685124"/>
                  </a:lnTo>
                  <a:cubicBezTo>
                    <a:pt x="685843" y="689332"/>
                    <a:pt x="689255" y="692744"/>
                    <a:pt x="693463" y="692744"/>
                  </a:cubicBezTo>
                  <a:lnTo>
                    <a:pt x="724647" y="692744"/>
                  </a:lnTo>
                  <a:cubicBezTo>
                    <a:pt x="728855" y="692744"/>
                    <a:pt x="732267" y="689332"/>
                    <a:pt x="732267" y="685124"/>
                  </a:cubicBezTo>
                  <a:lnTo>
                    <a:pt x="732267" y="654645"/>
                  </a:lnTo>
                  <a:cubicBezTo>
                    <a:pt x="732267" y="650437"/>
                    <a:pt x="728855" y="647025"/>
                    <a:pt x="724647" y="647025"/>
                  </a:cubicBezTo>
                  <a:close/>
                  <a:moveTo>
                    <a:pt x="628699" y="647025"/>
                  </a:moveTo>
                  <a:cubicBezTo>
                    <a:pt x="624491" y="647025"/>
                    <a:pt x="621079" y="650437"/>
                    <a:pt x="621079" y="654645"/>
                  </a:cubicBezTo>
                  <a:lnTo>
                    <a:pt x="621079" y="685124"/>
                  </a:lnTo>
                  <a:cubicBezTo>
                    <a:pt x="621079" y="689332"/>
                    <a:pt x="624491" y="692744"/>
                    <a:pt x="628699" y="692744"/>
                  </a:cubicBezTo>
                  <a:lnTo>
                    <a:pt x="659883" y="692744"/>
                  </a:lnTo>
                  <a:cubicBezTo>
                    <a:pt x="664091" y="692744"/>
                    <a:pt x="667503" y="689332"/>
                    <a:pt x="667503" y="685124"/>
                  </a:cubicBezTo>
                  <a:lnTo>
                    <a:pt x="667503" y="654645"/>
                  </a:lnTo>
                  <a:cubicBezTo>
                    <a:pt x="667503" y="650437"/>
                    <a:pt x="664091" y="647025"/>
                    <a:pt x="659883" y="647025"/>
                  </a:cubicBezTo>
                  <a:close/>
                  <a:moveTo>
                    <a:pt x="563935" y="647025"/>
                  </a:moveTo>
                  <a:cubicBezTo>
                    <a:pt x="559727" y="647025"/>
                    <a:pt x="556315" y="650437"/>
                    <a:pt x="556315" y="654645"/>
                  </a:cubicBezTo>
                  <a:lnTo>
                    <a:pt x="556315" y="685124"/>
                  </a:lnTo>
                  <a:cubicBezTo>
                    <a:pt x="556315" y="689332"/>
                    <a:pt x="559727" y="692744"/>
                    <a:pt x="563935" y="692744"/>
                  </a:cubicBezTo>
                  <a:lnTo>
                    <a:pt x="595119" y="692744"/>
                  </a:lnTo>
                  <a:cubicBezTo>
                    <a:pt x="599327" y="692744"/>
                    <a:pt x="602739" y="689332"/>
                    <a:pt x="602739" y="685124"/>
                  </a:cubicBezTo>
                  <a:lnTo>
                    <a:pt x="602739" y="654645"/>
                  </a:lnTo>
                  <a:cubicBezTo>
                    <a:pt x="602739" y="650437"/>
                    <a:pt x="599327" y="647025"/>
                    <a:pt x="595119" y="647025"/>
                  </a:cubicBezTo>
                  <a:close/>
                  <a:moveTo>
                    <a:pt x="499171" y="647025"/>
                  </a:moveTo>
                  <a:cubicBezTo>
                    <a:pt x="494963" y="647025"/>
                    <a:pt x="491551" y="650437"/>
                    <a:pt x="491551" y="654645"/>
                  </a:cubicBezTo>
                  <a:lnTo>
                    <a:pt x="491551" y="685124"/>
                  </a:lnTo>
                  <a:cubicBezTo>
                    <a:pt x="491551" y="689332"/>
                    <a:pt x="494963" y="692744"/>
                    <a:pt x="499171" y="692744"/>
                  </a:cubicBezTo>
                  <a:lnTo>
                    <a:pt x="530355" y="692744"/>
                  </a:lnTo>
                  <a:cubicBezTo>
                    <a:pt x="534563" y="692744"/>
                    <a:pt x="537975" y="689332"/>
                    <a:pt x="537975" y="685124"/>
                  </a:cubicBezTo>
                  <a:lnTo>
                    <a:pt x="537975" y="654645"/>
                  </a:lnTo>
                  <a:cubicBezTo>
                    <a:pt x="537975" y="650437"/>
                    <a:pt x="534563" y="647025"/>
                    <a:pt x="530355" y="647025"/>
                  </a:cubicBezTo>
                  <a:close/>
                  <a:moveTo>
                    <a:pt x="434407" y="647025"/>
                  </a:moveTo>
                  <a:cubicBezTo>
                    <a:pt x="430199" y="647025"/>
                    <a:pt x="426787" y="650437"/>
                    <a:pt x="426787" y="654645"/>
                  </a:cubicBezTo>
                  <a:lnTo>
                    <a:pt x="426787" y="685124"/>
                  </a:lnTo>
                  <a:cubicBezTo>
                    <a:pt x="426787" y="689332"/>
                    <a:pt x="430199" y="692744"/>
                    <a:pt x="434407" y="692744"/>
                  </a:cubicBezTo>
                  <a:lnTo>
                    <a:pt x="465591" y="692744"/>
                  </a:lnTo>
                  <a:cubicBezTo>
                    <a:pt x="469799" y="692744"/>
                    <a:pt x="473211" y="689332"/>
                    <a:pt x="473211" y="685124"/>
                  </a:cubicBezTo>
                  <a:lnTo>
                    <a:pt x="473211" y="654645"/>
                  </a:lnTo>
                  <a:cubicBezTo>
                    <a:pt x="473211" y="650437"/>
                    <a:pt x="469799" y="647025"/>
                    <a:pt x="465591" y="647025"/>
                  </a:cubicBezTo>
                  <a:close/>
                  <a:moveTo>
                    <a:pt x="369643" y="647025"/>
                  </a:moveTo>
                  <a:cubicBezTo>
                    <a:pt x="365435" y="647025"/>
                    <a:pt x="362023" y="650437"/>
                    <a:pt x="362023" y="654645"/>
                  </a:cubicBezTo>
                  <a:lnTo>
                    <a:pt x="362023" y="685124"/>
                  </a:lnTo>
                  <a:cubicBezTo>
                    <a:pt x="362023" y="689332"/>
                    <a:pt x="365435" y="692744"/>
                    <a:pt x="369643" y="692744"/>
                  </a:cubicBezTo>
                  <a:lnTo>
                    <a:pt x="400827" y="692744"/>
                  </a:lnTo>
                  <a:cubicBezTo>
                    <a:pt x="405035" y="692744"/>
                    <a:pt x="408447" y="689332"/>
                    <a:pt x="408447" y="685124"/>
                  </a:cubicBezTo>
                  <a:lnTo>
                    <a:pt x="408447" y="654645"/>
                  </a:lnTo>
                  <a:cubicBezTo>
                    <a:pt x="408447" y="650437"/>
                    <a:pt x="405035" y="647025"/>
                    <a:pt x="400827" y="647025"/>
                  </a:cubicBezTo>
                  <a:close/>
                  <a:moveTo>
                    <a:pt x="304880" y="647025"/>
                  </a:moveTo>
                  <a:cubicBezTo>
                    <a:pt x="300672" y="647025"/>
                    <a:pt x="297260" y="650437"/>
                    <a:pt x="297260" y="654645"/>
                  </a:cubicBezTo>
                  <a:lnTo>
                    <a:pt x="297260" y="685124"/>
                  </a:lnTo>
                  <a:cubicBezTo>
                    <a:pt x="297260" y="689332"/>
                    <a:pt x="300672" y="692744"/>
                    <a:pt x="304880" y="692744"/>
                  </a:cubicBezTo>
                  <a:lnTo>
                    <a:pt x="336064" y="692744"/>
                  </a:lnTo>
                  <a:cubicBezTo>
                    <a:pt x="340272" y="692744"/>
                    <a:pt x="343684" y="689332"/>
                    <a:pt x="343684" y="685124"/>
                  </a:cubicBezTo>
                  <a:lnTo>
                    <a:pt x="343684" y="654645"/>
                  </a:lnTo>
                  <a:cubicBezTo>
                    <a:pt x="343684" y="650437"/>
                    <a:pt x="340272" y="647025"/>
                    <a:pt x="336064" y="647025"/>
                  </a:cubicBezTo>
                  <a:close/>
                  <a:moveTo>
                    <a:pt x="240117" y="647025"/>
                  </a:moveTo>
                  <a:cubicBezTo>
                    <a:pt x="235909" y="647025"/>
                    <a:pt x="232497" y="650437"/>
                    <a:pt x="232497" y="654645"/>
                  </a:cubicBezTo>
                  <a:lnTo>
                    <a:pt x="232497" y="685124"/>
                  </a:lnTo>
                  <a:cubicBezTo>
                    <a:pt x="232497" y="689332"/>
                    <a:pt x="235909" y="692744"/>
                    <a:pt x="240117" y="692744"/>
                  </a:cubicBezTo>
                  <a:lnTo>
                    <a:pt x="271301" y="692744"/>
                  </a:lnTo>
                  <a:cubicBezTo>
                    <a:pt x="275509" y="692744"/>
                    <a:pt x="278921" y="689332"/>
                    <a:pt x="278921" y="685124"/>
                  </a:cubicBezTo>
                  <a:lnTo>
                    <a:pt x="278921" y="654645"/>
                  </a:lnTo>
                  <a:cubicBezTo>
                    <a:pt x="278921" y="650437"/>
                    <a:pt x="275509" y="647025"/>
                    <a:pt x="271301" y="647025"/>
                  </a:cubicBezTo>
                  <a:close/>
                  <a:moveTo>
                    <a:pt x="175354" y="647025"/>
                  </a:moveTo>
                  <a:cubicBezTo>
                    <a:pt x="171146" y="647025"/>
                    <a:pt x="167734" y="650437"/>
                    <a:pt x="167734" y="654645"/>
                  </a:cubicBezTo>
                  <a:lnTo>
                    <a:pt x="167734" y="685124"/>
                  </a:lnTo>
                  <a:cubicBezTo>
                    <a:pt x="167734" y="689332"/>
                    <a:pt x="171146" y="692744"/>
                    <a:pt x="175354" y="692744"/>
                  </a:cubicBezTo>
                  <a:lnTo>
                    <a:pt x="206538" y="692744"/>
                  </a:lnTo>
                  <a:cubicBezTo>
                    <a:pt x="210746" y="692744"/>
                    <a:pt x="214158" y="689332"/>
                    <a:pt x="214158" y="685124"/>
                  </a:cubicBezTo>
                  <a:lnTo>
                    <a:pt x="214158" y="654645"/>
                  </a:lnTo>
                  <a:cubicBezTo>
                    <a:pt x="214158" y="650437"/>
                    <a:pt x="210746" y="647025"/>
                    <a:pt x="206538" y="647025"/>
                  </a:cubicBezTo>
                  <a:close/>
                  <a:moveTo>
                    <a:pt x="110591" y="647025"/>
                  </a:moveTo>
                  <a:cubicBezTo>
                    <a:pt x="106383" y="647025"/>
                    <a:pt x="102971" y="650437"/>
                    <a:pt x="102971" y="654645"/>
                  </a:cubicBezTo>
                  <a:lnTo>
                    <a:pt x="102971" y="685124"/>
                  </a:lnTo>
                  <a:cubicBezTo>
                    <a:pt x="102971" y="689332"/>
                    <a:pt x="106383" y="692744"/>
                    <a:pt x="110591" y="692744"/>
                  </a:cubicBezTo>
                  <a:lnTo>
                    <a:pt x="141775" y="692744"/>
                  </a:lnTo>
                  <a:cubicBezTo>
                    <a:pt x="145983" y="692744"/>
                    <a:pt x="149395" y="689332"/>
                    <a:pt x="149395" y="685124"/>
                  </a:cubicBezTo>
                  <a:lnTo>
                    <a:pt x="149395" y="654645"/>
                  </a:lnTo>
                  <a:cubicBezTo>
                    <a:pt x="149395" y="650437"/>
                    <a:pt x="145983" y="647025"/>
                    <a:pt x="141775" y="647025"/>
                  </a:cubicBezTo>
                  <a:close/>
                  <a:moveTo>
                    <a:pt x="749891" y="590635"/>
                  </a:moveTo>
                  <a:cubicBezTo>
                    <a:pt x="745683" y="590635"/>
                    <a:pt x="742271" y="594047"/>
                    <a:pt x="742271" y="598255"/>
                  </a:cubicBezTo>
                  <a:lnTo>
                    <a:pt x="742271" y="628734"/>
                  </a:lnTo>
                  <a:cubicBezTo>
                    <a:pt x="742271" y="632942"/>
                    <a:pt x="745683" y="636354"/>
                    <a:pt x="749891" y="636354"/>
                  </a:cubicBezTo>
                  <a:lnTo>
                    <a:pt x="781075" y="636354"/>
                  </a:lnTo>
                  <a:cubicBezTo>
                    <a:pt x="785283" y="636354"/>
                    <a:pt x="788695" y="632942"/>
                    <a:pt x="788695" y="628734"/>
                  </a:cubicBezTo>
                  <a:lnTo>
                    <a:pt x="788695" y="598255"/>
                  </a:lnTo>
                  <a:cubicBezTo>
                    <a:pt x="788695" y="594047"/>
                    <a:pt x="785283" y="590635"/>
                    <a:pt x="781075" y="590635"/>
                  </a:cubicBezTo>
                  <a:close/>
                  <a:moveTo>
                    <a:pt x="686798" y="590635"/>
                  </a:moveTo>
                  <a:cubicBezTo>
                    <a:pt x="682590" y="590635"/>
                    <a:pt x="679178" y="594047"/>
                    <a:pt x="679178" y="598255"/>
                  </a:cubicBezTo>
                  <a:lnTo>
                    <a:pt x="679178" y="628734"/>
                  </a:lnTo>
                  <a:cubicBezTo>
                    <a:pt x="679178" y="632942"/>
                    <a:pt x="682590" y="636354"/>
                    <a:pt x="686798" y="636354"/>
                  </a:cubicBezTo>
                  <a:lnTo>
                    <a:pt x="717982" y="636354"/>
                  </a:lnTo>
                  <a:cubicBezTo>
                    <a:pt x="722190" y="636354"/>
                    <a:pt x="725602" y="632942"/>
                    <a:pt x="725602" y="628734"/>
                  </a:cubicBezTo>
                  <a:lnTo>
                    <a:pt x="725602" y="598255"/>
                  </a:lnTo>
                  <a:cubicBezTo>
                    <a:pt x="725602" y="594047"/>
                    <a:pt x="722190" y="590635"/>
                    <a:pt x="717982" y="590635"/>
                  </a:cubicBezTo>
                  <a:close/>
                  <a:moveTo>
                    <a:pt x="623701" y="590635"/>
                  </a:moveTo>
                  <a:cubicBezTo>
                    <a:pt x="619493" y="590635"/>
                    <a:pt x="616081" y="594047"/>
                    <a:pt x="616081" y="598255"/>
                  </a:cubicBezTo>
                  <a:lnTo>
                    <a:pt x="616081" y="628734"/>
                  </a:lnTo>
                  <a:cubicBezTo>
                    <a:pt x="616081" y="632942"/>
                    <a:pt x="619493" y="636354"/>
                    <a:pt x="623701" y="636354"/>
                  </a:cubicBezTo>
                  <a:lnTo>
                    <a:pt x="654885" y="636354"/>
                  </a:lnTo>
                  <a:cubicBezTo>
                    <a:pt x="659093" y="636354"/>
                    <a:pt x="662505" y="632942"/>
                    <a:pt x="662505" y="628734"/>
                  </a:cubicBezTo>
                  <a:lnTo>
                    <a:pt x="662505" y="598255"/>
                  </a:lnTo>
                  <a:cubicBezTo>
                    <a:pt x="662505" y="594047"/>
                    <a:pt x="659093" y="590635"/>
                    <a:pt x="654885" y="590635"/>
                  </a:cubicBezTo>
                  <a:close/>
                  <a:moveTo>
                    <a:pt x="560604" y="590635"/>
                  </a:moveTo>
                  <a:cubicBezTo>
                    <a:pt x="556396" y="590635"/>
                    <a:pt x="552984" y="594047"/>
                    <a:pt x="552984" y="598255"/>
                  </a:cubicBezTo>
                  <a:lnTo>
                    <a:pt x="552984" y="628734"/>
                  </a:lnTo>
                  <a:cubicBezTo>
                    <a:pt x="552984" y="632942"/>
                    <a:pt x="556396" y="636354"/>
                    <a:pt x="560604" y="636354"/>
                  </a:cubicBezTo>
                  <a:lnTo>
                    <a:pt x="591788" y="636354"/>
                  </a:lnTo>
                  <a:cubicBezTo>
                    <a:pt x="595996" y="636354"/>
                    <a:pt x="599408" y="632942"/>
                    <a:pt x="599408" y="628734"/>
                  </a:cubicBezTo>
                  <a:lnTo>
                    <a:pt x="599408" y="598255"/>
                  </a:lnTo>
                  <a:cubicBezTo>
                    <a:pt x="599408" y="594047"/>
                    <a:pt x="595996" y="590635"/>
                    <a:pt x="591788" y="590635"/>
                  </a:cubicBezTo>
                  <a:close/>
                  <a:moveTo>
                    <a:pt x="497507" y="590635"/>
                  </a:moveTo>
                  <a:cubicBezTo>
                    <a:pt x="493299" y="590635"/>
                    <a:pt x="489887" y="594047"/>
                    <a:pt x="489887" y="598255"/>
                  </a:cubicBezTo>
                  <a:lnTo>
                    <a:pt x="489887" y="628734"/>
                  </a:lnTo>
                  <a:cubicBezTo>
                    <a:pt x="489887" y="632942"/>
                    <a:pt x="493299" y="636354"/>
                    <a:pt x="497507" y="636354"/>
                  </a:cubicBezTo>
                  <a:lnTo>
                    <a:pt x="528691" y="636354"/>
                  </a:lnTo>
                  <a:cubicBezTo>
                    <a:pt x="532899" y="636354"/>
                    <a:pt x="536311" y="632942"/>
                    <a:pt x="536311" y="628734"/>
                  </a:cubicBezTo>
                  <a:lnTo>
                    <a:pt x="536311" y="598255"/>
                  </a:lnTo>
                  <a:cubicBezTo>
                    <a:pt x="536311" y="594047"/>
                    <a:pt x="532899" y="590635"/>
                    <a:pt x="528691" y="590635"/>
                  </a:cubicBezTo>
                  <a:close/>
                  <a:moveTo>
                    <a:pt x="434410" y="590635"/>
                  </a:moveTo>
                  <a:cubicBezTo>
                    <a:pt x="430202" y="590635"/>
                    <a:pt x="426790" y="594047"/>
                    <a:pt x="426790" y="598255"/>
                  </a:cubicBezTo>
                  <a:lnTo>
                    <a:pt x="426790" y="628734"/>
                  </a:lnTo>
                  <a:cubicBezTo>
                    <a:pt x="426790" y="632942"/>
                    <a:pt x="430202" y="636354"/>
                    <a:pt x="434410" y="636354"/>
                  </a:cubicBezTo>
                  <a:lnTo>
                    <a:pt x="465594" y="636354"/>
                  </a:lnTo>
                  <a:cubicBezTo>
                    <a:pt x="469802" y="636354"/>
                    <a:pt x="473214" y="632942"/>
                    <a:pt x="473214" y="628734"/>
                  </a:cubicBezTo>
                  <a:lnTo>
                    <a:pt x="473214" y="598255"/>
                  </a:lnTo>
                  <a:cubicBezTo>
                    <a:pt x="473214" y="594047"/>
                    <a:pt x="469802" y="590635"/>
                    <a:pt x="465594" y="590635"/>
                  </a:cubicBezTo>
                  <a:close/>
                  <a:moveTo>
                    <a:pt x="371313" y="590635"/>
                  </a:moveTo>
                  <a:cubicBezTo>
                    <a:pt x="367105" y="590635"/>
                    <a:pt x="363693" y="594047"/>
                    <a:pt x="363693" y="598255"/>
                  </a:cubicBezTo>
                  <a:lnTo>
                    <a:pt x="363693" y="628734"/>
                  </a:lnTo>
                  <a:cubicBezTo>
                    <a:pt x="363693" y="632942"/>
                    <a:pt x="367105" y="636354"/>
                    <a:pt x="371313" y="636354"/>
                  </a:cubicBezTo>
                  <a:lnTo>
                    <a:pt x="402497" y="636354"/>
                  </a:lnTo>
                  <a:cubicBezTo>
                    <a:pt x="406705" y="636354"/>
                    <a:pt x="410117" y="632942"/>
                    <a:pt x="410117" y="628734"/>
                  </a:cubicBezTo>
                  <a:lnTo>
                    <a:pt x="410117" y="598255"/>
                  </a:lnTo>
                  <a:cubicBezTo>
                    <a:pt x="410117" y="594047"/>
                    <a:pt x="406705" y="590635"/>
                    <a:pt x="402497" y="590635"/>
                  </a:cubicBezTo>
                  <a:close/>
                  <a:moveTo>
                    <a:pt x="308216" y="590635"/>
                  </a:moveTo>
                  <a:cubicBezTo>
                    <a:pt x="304008" y="590635"/>
                    <a:pt x="300596" y="594047"/>
                    <a:pt x="300596" y="598255"/>
                  </a:cubicBezTo>
                  <a:lnTo>
                    <a:pt x="300596" y="628734"/>
                  </a:lnTo>
                  <a:cubicBezTo>
                    <a:pt x="300596" y="632942"/>
                    <a:pt x="304008" y="636354"/>
                    <a:pt x="308216" y="636354"/>
                  </a:cubicBezTo>
                  <a:lnTo>
                    <a:pt x="339400" y="636354"/>
                  </a:lnTo>
                  <a:cubicBezTo>
                    <a:pt x="343608" y="636354"/>
                    <a:pt x="347020" y="632942"/>
                    <a:pt x="347020" y="628734"/>
                  </a:cubicBezTo>
                  <a:lnTo>
                    <a:pt x="347020" y="598255"/>
                  </a:lnTo>
                  <a:cubicBezTo>
                    <a:pt x="347020" y="594047"/>
                    <a:pt x="343608" y="590635"/>
                    <a:pt x="339400" y="590635"/>
                  </a:cubicBezTo>
                  <a:close/>
                  <a:moveTo>
                    <a:pt x="245119" y="590635"/>
                  </a:moveTo>
                  <a:cubicBezTo>
                    <a:pt x="240911" y="590635"/>
                    <a:pt x="237499" y="594047"/>
                    <a:pt x="237499" y="598255"/>
                  </a:cubicBezTo>
                  <a:lnTo>
                    <a:pt x="237499" y="628734"/>
                  </a:lnTo>
                  <a:cubicBezTo>
                    <a:pt x="237499" y="632942"/>
                    <a:pt x="240911" y="636354"/>
                    <a:pt x="245119" y="636354"/>
                  </a:cubicBezTo>
                  <a:lnTo>
                    <a:pt x="276303" y="636354"/>
                  </a:lnTo>
                  <a:cubicBezTo>
                    <a:pt x="280511" y="636354"/>
                    <a:pt x="283923" y="632942"/>
                    <a:pt x="283923" y="628734"/>
                  </a:cubicBezTo>
                  <a:lnTo>
                    <a:pt x="283923" y="598255"/>
                  </a:lnTo>
                  <a:cubicBezTo>
                    <a:pt x="283923" y="594047"/>
                    <a:pt x="280511" y="590635"/>
                    <a:pt x="276303" y="590635"/>
                  </a:cubicBezTo>
                  <a:close/>
                  <a:moveTo>
                    <a:pt x="182022" y="590635"/>
                  </a:moveTo>
                  <a:cubicBezTo>
                    <a:pt x="177814" y="590635"/>
                    <a:pt x="174402" y="594047"/>
                    <a:pt x="174402" y="598255"/>
                  </a:cubicBezTo>
                  <a:lnTo>
                    <a:pt x="174402" y="628734"/>
                  </a:lnTo>
                  <a:cubicBezTo>
                    <a:pt x="174402" y="632942"/>
                    <a:pt x="177814" y="636354"/>
                    <a:pt x="182022" y="636354"/>
                  </a:cubicBezTo>
                  <a:lnTo>
                    <a:pt x="213206" y="636354"/>
                  </a:lnTo>
                  <a:cubicBezTo>
                    <a:pt x="217414" y="636354"/>
                    <a:pt x="220826" y="632942"/>
                    <a:pt x="220826" y="628734"/>
                  </a:cubicBezTo>
                  <a:lnTo>
                    <a:pt x="220826" y="598255"/>
                  </a:lnTo>
                  <a:cubicBezTo>
                    <a:pt x="220826" y="594047"/>
                    <a:pt x="217414" y="590635"/>
                    <a:pt x="213206" y="590635"/>
                  </a:cubicBezTo>
                  <a:close/>
                  <a:moveTo>
                    <a:pt x="118925" y="590635"/>
                  </a:moveTo>
                  <a:cubicBezTo>
                    <a:pt x="114717" y="590635"/>
                    <a:pt x="111305" y="594047"/>
                    <a:pt x="111305" y="598255"/>
                  </a:cubicBezTo>
                  <a:lnTo>
                    <a:pt x="111305" y="628734"/>
                  </a:lnTo>
                  <a:cubicBezTo>
                    <a:pt x="111305" y="632942"/>
                    <a:pt x="114717" y="636354"/>
                    <a:pt x="118925" y="636354"/>
                  </a:cubicBezTo>
                  <a:lnTo>
                    <a:pt x="150109" y="636354"/>
                  </a:lnTo>
                  <a:cubicBezTo>
                    <a:pt x="154317" y="636354"/>
                    <a:pt x="157729" y="632942"/>
                    <a:pt x="157729" y="628734"/>
                  </a:cubicBezTo>
                  <a:lnTo>
                    <a:pt x="157729" y="598255"/>
                  </a:lnTo>
                  <a:cubicBezTo>
                    <a:pt x="157729" y="594047"/>
                    <a:pt x="154317" y="590635"/>
                    <a:pt x="150109" y="590635"/>
                  </a:cubicBezTo>
                  <a:close/>
                  <a:moveTo>
                    <a:pt x="130733" y="53858"/>
                  </a:moveTo>
                  <a:cubicBezTo>
                    <a:pt x="124778" y="53858"/>
                    <a:pt x="119950" y="58686"/>
                    <a:pt x="119950" y="64641"/>
                  </a:cubicBezTo>
                  <a:lnTo>
                    <a:pt x="119950" y="460222"/>
                  </a:lnTo>
                  <a:cubicBezTo>
                    <a:pt x="119950" y="466177"/>
                    <a:pt x="124778" y="471005"/>
                    <a:pt x="130733" y="471005"/>
                  </a:cubicBezTo>
                  <a:lnTo>
                    <a:pt x="769268" y="471005"/>
                  </a:lnTo>
                  <a:cubicBezTo>
                    <a:pt x="775223" y="471005"/>
                    <a:pt x="780051" y="466177"/>
                    <a:pt x="780051" y="460222"/>
                  </a:cubicBezTo>
                  <a:lnTo>
                    <a:pt x="780051" y="64641"/>
                  </a:lnTo>
                  <a:cubicBezTo>
                    <a:pt x="780051" y="58686"/>
                    <a:pt x="775223" y="53858"/>
                    <a:pt x="769268" y="53858"/>
                  </a:cubicBezTo>
                  <a:close/>
                  <a:moveTo>
                    <a:pt x="74163" y="0"/>
                  </a:moveTo>
                  <a:lnTo>
                    <a:pt x="825837" y="0"/>
                  </a:lnTo>
                  <a:cubicBezTo>
                    <a:pt x="836230" y="0"/>
                    <a:pt x="844655" y="8425"/>
                    <a:pt x="844655" y="18818"/>
                  </a:cubicBezTo>
                  <a:lnTo>
                    <a:pt x="844655" y="503432"/>
                  </a:lnTo>
                  <a:lnTo>
                    <a:pt x="900000" y="817720"/>
                  </a:lnTo>
                  <a:cubicBezTo>
                    <a:pt x="889285" y="839021"/>
                    <a:pt x="864722" y="853792"/>
                    <a:pt x="836179" y="853792"/>
                  </a:cubicBezTo>
                  <a:lnTo>
                    <a:pt x="63821" y="853792"/>
                  </a:lnTo>
                  <a:cubicBezTo>
                    <a:pt x="35278" y="853792"/>
                    <a:pt x="10715" y="839021"/>
                    <a:pt x="0" y="817720"/>
                  </a:cubicBezTo>
                  <a:lnTo>
                    <a:pt x="55345" y="503437"/>
                  </a:lnTo>
                  <a:lnTo>
                    <a:pt x="55345" y="18818"/>
                  </a:lnTo>
                  <a:cubicBezTo>
                    <a:pt x="55345" y="8425"/>
                    <a:pt x="63770" y="0"/>
                    <a:pt x="74163" y="0"/>
                  </a:cubicBezTo>
                  <a:close/>
                </a:path>
              </a:pathLst>
            </a:custGeom>
            <a:solidFill>
              <a:schemeClr val="accent5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D2952B7-FD7D-49F9-A7B2-CD38C210B25B}"/>
                </a:ext>
              </a:extLst>
            </p:cNvPr>
            <p:cNvSpPr txBox="1"/>
            <p:nvPr/>
          </p:nvSpPr>
          <p:spPr>
            <a:xfrm>
              <a:off x="5244746" y="2065980"/>
              <a:ext cx="1149576" cy="24198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spAutoFit/>
            </a:bodyPr>
            <a:lstStyle/>
            <a:p>
              <a:pPr algn="ctr">
                <a:spcBef>
                  <a:spcPts val="0"/>
                </a:spcBef>
                <a:buSzPct val="100000"/>
              </a:pPr>
              <a:r>
                <a:rPr kumimoji="1" lang="ja-JP" altLang="en-US" sz="1100" dirty="0"/>
                <a:t>接続端末５台</a:t>
              </a:r>
              <a:endParaRPr kumimoji="1" lang="ja-JP" altLang="en-US" sz="1400" dirty="0"/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EE52E1CD-8DCD-4F8F-A6BE-7A913BC96AAF}"/>
                </a:ext>
              </a:extLst>
            </p:cNvPr>
            <p:cNvSpPr/>
            <p:nvPr/>
          </p:nvSpPr>
          <p:spPr bwMode="gray">
            <a:xfrm>
              <a:off x="4919534" y="1082301"/>
              <a:ext cx="1800000" cy="1317152"/>
            </a:xfrm>
            <a:prstGeom prst="rect">
              <a:avLst/>
            </a:prstGeom>
            <a:noFill/>
            <a:ln w="12700" algn="ctr">
              <a:solidFill>
                <a:srgbClr val="BBBCBC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Font typeface="Wingdings 2" pitchFamily="18" charset="2"/>
                <a:buNone/>
              </a:pPr>
              <a:endParaRPr kumimoji="1" lang="ja-JP" altLang="en-US" sz="1200" dirty="0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7CEDAF16-A3D4-49E2-ACD1-485E3F1C62E4}"/>
                </a:ext>
              </a:extLst>
            </p:cNvPr>
            <p:cNvSpPr/>
            <p:nvPr/>
          </p:nvSpPr>
          <p:spPr>
            <a:xfrm>
              <a:off x="5350304" y="1133516"/>
              <a:ext cx="95410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spcBef>
                  <a:spcPts val="0"/>
                </a:spcBef>
                <a:buSzPct val="100000"/>
              </a:pPr>
              <a:r>
                <a:rPr kumimoji="1" lang="ja-JP" altLang="en-US" sz="1200" b="1" dirty="0">
                  <a:solidFill>
                    <a:prstClr val="black"/>
                  </a:solidFill>
                </a:rPr>
                <a:t>環境保全課</a:t>
              </a:r>
              <a:endParaRPr kumimoji="1" lang="en-US" altLang="ja-JP" sz="12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8862AFD4-8E07-4BB5-A9CC-F94CEEF91708}"/>
              </a:ext>
            </a:extLst>
          </p:cNvPr>
          <p:cNvGrpSpPr/>
          <p:nvPr/>
        </p:nvGrpSpPr>
        <p:grpSpPr>
          <a:xfrm>
            <a:off x="4596961" y="3871580"/>
            <a:ext cx="2460791" cy="1407268"/>
            <a:chOff x="4862676" y="3871580"/>
            <a:chExt cx="2460791" cy="1407268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5BF9F6E-5D96-4B40-8E48-4898ED803010}"/>
                </a:ext>
              </a:extLst>
            </p:cNvPr>
            <p:cNvSpPr/>
            <p:nvPr/>
          </p:nvSpPr>
          <p:spPr bwMode="gray">
            <a:xfrm>
              <a:off x="4862676" y="4088390"/>
              <a:ext cx="2460791" cy="1190458"/>
            </a:xfrm>
            <a:prstGeom prst="rect">
              <a:avLst/>
            </a:prstGeom>
            <a:noFill/>
            <a:ln w="12700" algn="ctr">
              <a:solidFill>
                <a:srgbClr val="BBBCBC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100" dirty="0">
                  <a:solidFill>
                    <a:prstClr val="black"/>
                  </a:solidFill>
                  <a:latin typeface="Arial" charset="0"/>
                  <a:ea typeface="ＭＳ Ｐゴシック"/>
                  <a:cs typeface="Arial" charset="0"/>
                </a:rPr>
                <a:t>【</a:t>
              </a:r>
              <a:r>
                <a:rPr lang="ja-JP" altLang="en-US" sz="1100" dirty="0">
                  <a:solidFill>
                    <a:prstClr val="black"/>
                  </a:solidFill>
                  <a:latin typeface="Arial" charset="0"/>
                  <a:ea typeface="ＭＳ Ｐゴシック"/>
                  <a:cs typeface="Arial" charset="0"/>
                </a:rPr>
                <a:t>機能</a:t>
              </a:r>
              <a:r>
                <a:rPr lang="en-US" altLang="ja-JP" sz="1100" dirty="0">
                  <a:solidFill>
                    <a:prstClr val="black"/>
                  </a:solidFill>
                  <a:latin typeface="Arial" charset="0"/>
                  <a:ea typeface="ＭＳ Ｐゴシック"/>
                  <a:cs typeface="Arial" charset="0"/>
                </a:rPr>
                <a:t>】</a:t>
              </a: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ja-JP" altLang="en-US" sz="1100" dirty="0">
                  <a:solidFill>
                    <a:prstClr val="black"/>
                  </a:solidFill>
                  <a:latin typeface="Arial" charset="0"/>
                  <a:ea typeface="ＭＳ Ｐゴシック"/>
                  <a:cs typeface="Arial" charset="0"/>
                </a:rPr>
                <a:t>環境法令事業所管理</a:t>
              </a:r>
              <a:endParaRPr lang="en-US" altLang="ja-JP" sz="1100" dirty="0">
                <a:solidFill>
                  <a:prstClr val="black"/>
                </a:solidFill>
                <a:latin typeface="Arial" charset="0"/>
                <a:ea typeface="ＭＳ Ｐゴシック"/>
                <a:cs typeface="Arial" charset="0"/>
              </a:endParaRP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ja-JP" altLang="en-US" sz="1100" dirty="0">
                  <a:solidFill>
                    <a:prstClr val="black"/>
                  </a:solidFill>
                  <a:latin typeface="Arial" charset="0"/>
                  <a:ea typeface="ＭＳ Ｐゴシック"/>
                  <a:cs typeface="Arial" charset="0"/>
                </a:rPr>
                <a:t>立入記録管理</a:t>
              </a:r>
              <a:endParaRPr lang="en-US" altLang="ja-JP" sz="1100" dirty="0">
                <a:solidFill>
                  <a:prstClr val="black"/>
                </a:solidFill>
                <a:latin typeface="Arial" charset="0"/>
                <a:ea typeface="ＭＳ Ｐゴシック"/>
                <a:cs typeface="Arial" charset="0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67CB6A94-B89F-4DA3-A2E2-11FAA6A2E3FE}"/>
                </a:ext>
              </a:extLst>
            </p:cNvPr>
            <p:cNvSpPr/>
            <p:nvPr/>
          </p:nvSpPr>
          <p:spPr bwMode="gray">
            <a:xfrm>
              <a:off x="4985245" y="3871580"/>
              <a:ext cx="2215655" cy="377803"/>
            </a:xfrm>
            <a:prstGeom prst="rect">
              <a:avLst/>
            </a:prstGeom>
            <a:solidFill>
              <a:srgbClr val="62B5E5">
                <a:lumMod val="20000"/>
                <a:lumOff val="80000"/>
              </a:srgbClr>
            </a:solidFill>
            <a:ln w="12700" algn="ctr">
              <a:solidFill>
                <a:srgbClr val="BBBCBC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ja-JP" alt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/>
                  <a:cs typeface="Arial" charset="0"/>
                </a:rPr>
                <a:t>環境法令届出・立入管理システム</a:t>
              </a:r>
              <a:endPara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/>
                <a:cs typeface="Arial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/>
                  <a:cs typeface="Arial" charset="0"/>
                </a:rPr>
                <a:t>オンプレミス</a:t>
              </a:r>
              <a:r>
                <a: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/>
                  <a:cs typeface="Arial" charset="0"/>
                </a:rPr>
                <a:t>（</a:t>
              </a:r>
              <a:r>
                <a:rPr kumimoji="0" lang="en-US" altLang="ja-JP" sz="1200" kern="0" dirty="0">
                  <a:solidFill>
                    <a:srgbClr val="FF0000"/>
                  </a:solidFill>
                  <a:latin typeface="Arial" charset="0"/>
                  <a:ea typeface="ＭＳ Ｐゴシック"/>
                  <a:cs typeface="Arial" charset="0"/>
                </a:rPr>
                <a:t>Hyper-V</a:t>
              </a:r>
              <a:r>
                <a:rPr kumimoji="0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/>
                  <a:cs typeface="Arial" charset="0"/>
                </a:rPr>
                <a:t>）</a:t>
              </a:r>
              <a:endPara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/>
                <a:cs typeface="Arial" charset="0"/>
              </a:endParaRPr>
            </a:p>
          </p:txBody>
        </p:sp>
      </p:grp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1483BC39-D7BA-47D7-BB23-109849AF6E1A}"/>
              </a:ext>
            </a:extLst>
          </p:cNvPr>
          <p:cNvCxnSpPr>
            <a:stCxn id="11" idx="0"/>
            <a:endCxn id="6" idx="2"/>
          </p:cNvCxnSpPr>
          <p:nvPr/>
        </p:nvCxnSpPr>
        <p:spPr>
          <a:xfrm flipH="1" flipV="1">
            <a:off x="5819534" y="2399453"/>
            <a:ext cx="7824" cy="147212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531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151</TotalTime>
  <Words>30</Words>
  <PresentationFormat>ワイド画面</PresentationFormat>
  <Paragraphs>8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7">
      <vt:lpstr>ＭＳ Ｐゴシック</vt:lpstr>
      <vt:lpstr>游ゴシック</vt:lpstr>
      <vt:lpstr>游ゴシック Light</vt:lpstr>
      <vt:lpstr>Arial</vt:lpstr>
      <vt:lpstr>Wingdings 2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2025-04-22T11:42:59Z</dcterms:created>
  <dcterms:modified xsi:type="dcterms:W3CDTF">2026-04-20T04:19:24Z</dcterms:modified>
</cp:coreProperties>
</file>